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purl.oclc.org/ooxml/officeDocument/relationships/metadata/thumbnail" Target="docProps/thumbnail.jpeg"/><Relationship Id="rId1" Type="http://purl.oclc.org/ooxml/officeDocument/relationships/officeDocument" Target="ppt/presentation.xml"/><Relationship Id="rId6" Type="http://schemas.microsoft.com/office/2020/02/relationships/classificationlabels" Target="docMetadata/LabelInfo.xml"/><Relationship Id="rId5" Type="http://purl.oclc.org/ooxml/officeDocument/relationships/customProperties" Target="docProps/custom.xml"/><Relationship Id="rId4" Type="http://purl.oclc.org/ooxml/officeDocument/relationships/extendedProperties" Target="docProps/app.xml"/></Relationships>
</file>

<file path=ppt/presentation.xml><?xml version="1.0" encoding="utf-8"?>
<p:presentation xmlns:a="http://purl.oclc.org/ooxml/drawingml/main" xmlns:r="http://purl.oclc.org/ooxml/officeDocument/relationships" xmlns:p="http://purl.oclc.org/ooxml/presentationml/main" saveSubsetFonts="1" autoCompressPictures="0" conformance="strict">
  <p:sldMasterIdLst>
    <p:sldMasterId id="2147483648" r:id="rId4"/>
  </p:sldMasterIdLst>
  <p:notesMasterIdLst>
    <p:notesMasterId r:id="rId16"/>
  </p:notesMasterIdLst>
  <p:handoutMasterIdLst>
    <p:handoutMasterId r:id="rId17"/>
  </p:handoutMasterIdLst>
  <p:sldIdLst>
    <p:sldId id="342" r:id="rId5"/>
    <p:sldId id="354" r:id="rId6"/>
    <p:sldId id="355" r:id="rId7"/>
    <p:sldId id="356" r:id="rId8"/>
    <p:sldId id="357" r:id="rId9"/>
    <p:sldId id="358" r:id="rId10"/>
    <p:sldId id="359" r:id="rId11"/>
    <p:sldId id="360" r:id="rId12"/>
    <p:sldId id="361" r:id="rId13"/>
    <p:sldId id="362" r:id="rId14"/>
    <p:sldId id="350" r:id="rId1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authors.xml><?xml version="1.0" encoding="utf-8"?>
<p188:authorLst xmlns:a="http://purl.oclc.org/ooxml/drawingml/main" xmlns:r="http://purl.oclc.org/ooxml/officeDocument/relationships" xmlns:p188="http://schemas.microsoft.com/office/powerpoint/2018/8/main">
  <p188:author id="{00000000-0000-0000-0000-000000000000}" name="Author" initials="A" userId="Author" providerId="AD"/>
</p188:authorLst>
</file>

<file path=ppt/presProps.xml><?xml version="1.0" encoding="utf-8"?>
<p:presentationPr xmlns:a="http://purl.oclc.org/ooxml/drawingml/main" xmlns:r="http://purl.oclc.org/ooxml/officeDocument/relationships" xmlns:p="http://purl.oclc.org/ooxml/presentationml/main">
  <p:clrMru>
    <a:srgbClr val="FFFFFF"/>
    <a:srgbClr val="05202E"/>
    <a:srgbClr val="05152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purl.oclc.org/ooxml/drawingml/main" xmlns:r="http://purl.oclc.org/ooxml/officeDocument/relationships" xmlns:p1510="http://schemas.microsoft.com/office/powerpoint/2015/10/main">
  <p1510:revLst>
    <p1510:client id="{4E5315CF-0F5A-493B-B188-9877B58819B6}" v="25" dt="2024-09-02T09:16:08.196"/>
  </p1510:revLst>
</p1510:revInfo>
</file>

<file path=ppt/tableStyles.xml><?xml version="1.0" encoding="utf-8"?>
<a:tblStyleLst xmlns:a="http://purl.oclc.org/ooxml/drawingml/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
            </a:schemeClr>
          </a:solidFill>
        </a:fill>
      </a:tcStyle>
    </a:wholeTbl>
    <a:band1H>
      <a:tcStyle>
        <a:tcBdr/>
        <a:fill>
          <a:solidFill>
            <a:schemeClr val="accent1">
              <a:tint val="40%"/>
            </a:schemeClr>
          </a:solidFill>
        </a:fill>
      </a:tcStyle>
    </a:band1H>
    <a:band2H>
      <a:tcStyle>
        <a:tcBdr/>
      </a:tcStyle>
    </a:band2H>
    <a:band1V>
      <a:tcStyle>
        <a:tcBdr/>
        <a:fill>
          <a:solidFill>
            <a:schemeClr val="accent1">
              <a:tint val="4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EB344D84-9AFB-497E-A393-DC336BA19D2E}" styleName="Medium Style 3 - Accent 3">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
            </a:schemeClr>
          </a:solidFill>
        </a:fill>
      </a:tcStyle>
    </a:band1H>
    <a:band1V>
      <a:tcStyle>
        <a:tcBdr/>
        <a:fill>
          <a:solidFill>
            <a:schemeClr val="dk1">
              <a:tint val="20%"/>
            </a:schemeClr>
          </a:solidFill>
        </a:fill>
      </a:tcStyle>
    </a:band1V>
    <a:lastCol>
      <a:tcTxStyle b="on">
        <a:fontRef idx="minor">
          <a:scrgbClr r="0%" g="0%" b="0%"/>
        </a:fontRef>
        <a:schemeClr val="lt1"/>
      </a:tcTxStyle>
      <a:tcStyle>
        <a:tcBdr/>
        <a:fill>
          <a:solidFill>
            <a:schemeClr val="accent3"/>
          </a:solidFill>
        </a:fill>
      </a:tcStyle>
    </a:lastCol>
    <a:firstCol>
      <a:tcTxStyle b="on">
        <a:fontRef idx="minor">
          <a:scrgbClr r="0%" g="0%" b="0%"/>
        </a:fontRef>
        <a:schemeClr val="lt1"/>
      </a:tcTxStyle>
      <a:tcStyle>
        <a:tcBdr/>
        <a:fill>
          <a:solidFill>
            <a:schemeClr val="accent3"/>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3"/>
          </a:solidFill>
        </a:fill>
      </a:tcStyle>
    </a:firstRow>
  </a:tblStyle>
  <a:tblStyle styleId="{EB9631B5-78F2-41C9-869B-9F39066F8104}" styleName="Medium Style 3 - Accent 4">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
            </a:schemeClr>
          </a:solidFill>
        </a:fill>
      </a:tcStyle>
    </a:band1H>
    <a:band1V>
      <a:tcStyle>
        <a:tcBdr/>
        <a:fill>
          <a:solidFill>
            <a:schemeClr val="dk1">
              <a:tint val="20%"/>
            </a:schemeClr>
          </a:solidFill>
        </a:fill>
      </a:tcStyle>
    </a:band1V>
    <a:lastCol>
      <a:tcTxStyle b="on">
        <a:fontRef idx="minor">
          <a:scrgbClr r="0%" g="0%" b="0%"/>
        </a:fontRef>
        <a:schemeClr val="lt1"/>
      </a:tcTxStyle>
      <a:tcStyle>
        <a:tcBdr/>
        <a:fill>
          <a:solidFill>
            <a:schemeClr val="accent4"/>
          </a:solidFill>
        </a:fill>
      </a:tcStyle>
    </a:lastCol>
    <a:firstCol>
      <a:tcTxStyle b="on">
        <a:fontRef idx="minor">
          <a:scrgbClr r="0%" g="0%" b="0%"/>
        </a:fontRef>
        <a:schemeClr val="lt1"/>
      </a:tcTxStyle>
      <a:tcStyle>
        <a:tcBdr/>
        <a:fill>
          <a:solidFill>
            <a:schemeClr val="accent4"/>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4"/>
          </a:solidFill>
        </a:fill>
      </a:tcStyle>
    </a:firstRow>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
            </a:schemeClr>
          </a:solidFill>
        </a:fill>
      </a:tcStyle>
    </a:band1H>
    <a:band1V>
      <a:tcStyle>
        <a:tcBdr/>
        <a:fill>
          <a:solidFill>
            <a:schemeClr val="dk1">
              <a:tint val="2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2A488322-F2BA-4B5B-9748-0D474271808F}" styleName="Medium Style 3 - Accent 6">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
            </a:schemeClr>
          </a:solidFill>
        </a:fill>
      </a:tcStyle>
    </a:band1H>
    <a:band1V>
      <a:tcStyle>
        <a:tcBdr/>
        <a:fill>
          <a:solidFill>
            <a:schemeClr val="dk1">
              <a:tint val="20%"/>
            </a:schemeClr>
          </a:solidFill>
        </a:fill>
      </a:tcStyle>
    </a:band1V>
    <a:lastCol>
      <a:tcTxStyle b="on">
        <a:fontRef idx="minor">
          <a:scrgbClr r="0%" g="0%" b="0%"/>
        </a:fontRef>
        <a:schemeClr val="lt1"/>
      </a:tcTxStyle>
      <a:tcStyle>
        <a:tcBdr/>
        <a:fill>
          <a:solidFill>
            <a:schemeClr val="accent6"/>
          </a:solidFill>
        </a:fill>
      </a:tcStyle>
    </a:lastCol>
    <a:firstCol>
      <a:tcTxStyle b="on">
        <a:fontRef idx="minor">
          <a:scrgbClr r="0%" g="0%" b="0%"/>
        </a:fontRef>
        <a:schemeClr val="lt1"/>
      </a:tcTxStyle>
      <a:tcStyle>
        <a:tcBdr/>
        <a:fill>
          <a:solidFill>
            <a:schemeClr val="accent6"/>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6"/>
          </a:solidFill>
        </a:fill>
      </a:tcStyle>
    </a:firstRow>
  </a:tblStyle>
</a:tblStyleLst>
</file>

<file path=ppt/viewProps.xml><?xml version="1.0" encoding="utf-8"?>
<p:viewPr xmlns:a="http://purl.oclc.org/ooxml/drawingml/main" xmlns:r="http://purl.oclc.org/ooxml/officeDocument/relationships" xmlns:p="http://purl.oclc.org/ooxml/presentationml/main" lastView="sldThumbnailView">
  <p:normalViewPr horzBarState="maximized">
    <p:restoredLeft sz="14.995%" autoAdjust="0"/>
    <p:restoredTop sz="95.646%"/>
  </p:normalViewPr>
  <p:slideViewPr>
    <p:cSldViewPr snapToGrid="0" snapToObjects="1" showGuides="1">
      <p:cViewPr varScale="1">
        <p:scale>
          <a:sx n="79" d="100"/>
          <a:sy n="79" d="100"/>
        </p:scale>
        <p:origin x="773" y="72"/>
      </p:cViewPr>
      <p:guideLst>
        <p:guide orient="horz" pos="2160"/>
        <p:guide pos="3840"/>
      </p:guideLst>
    </p:cSldViewPr>
  </p:slideViewPr>
  <p:outlineViewPr>
    <p:cViewPr>
      <p:scale>
        <a:sx n="33" d="100"/>
        <a:sy n="33" d="100"/>
      </p:scale>
      <p:origin x="0" y="0"/>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purl.oclc.org/ooxml/officeDocument/relationships/slide" Target="slides/slide4.xml"/><Relationship Id="rId13" Type="http://purl.oclc.org/ooxml/officeDocument/relationships/slide" Target="slides/slide9.xml"/><Relationship Id="rId18" Type="http://purl.oclc.org/ooxml/officeDocument/relationships/presProps" Target="presProps.xml"/><Relationship Id="rId3" Type="http://purl.oclc.org/ooxml/officeDocument/relationships/customXml" Target="../customXml/item3.xml"/><Relationship Id="rId21" Type="http://purl.oclc.org/ooxml/officeDocument/relationships/tableStyles" Target="tableStyles.xml"/><Relationship Id="rId7" Type="http://purl.oclc.org/ooxml/officeDocument/relationships/slide" Target="slides/slide3.xml"/><Relationship Id="rId12" Type="http://purl.oclc.org/ooxml/officeDocument/relationships/slide" Target="slides/slide8.xml"/><Relationship Id="rId17" Type="http://purl.oclc.org/ooxml/officeDocument/relationships/handoutMaster" Target="handoutMasters/handoutMaster1.xml"/><Relationship Id="rId2" Type="http://purl.oclc.org/ooxml/officeDocument/relationships/customXml" Target="../customXml/item2.xml"/><Relationship Id="rId16" Type="http://purl.oclc.org/ooxml/officeDocument/relationships/notesMaster" Target="notesMasters/notesMaster1.xml"/><Relationship Id="rId20" Type="http://purl.oclc.org/ooxml/officeDocument/relationships/theme" Target="theme/theme1.xml"/><Relationship Id="rId1" Type="http://purl.oclc.org/ooxml/officeDocument/relationships/customXml" Target="../customXml/item1.xml"/><Relationship Id="rId6" Type="http://purl.oclc.org/ooxml/officeDocument/relationships/slide" Target="slides/slide2.xml"/><Relationship Id="rId11" Type="http://purl.oclc.org/ooxml/officeDocument/relationships/slide" Target="slides/slide7.xml"/><Relationship Id="rId24" Type="http://schemas.microsoft.com/office/2018/10/relationships/authors" Target="authors.xml"/><Relationship Id="rId5" Type="http://purl.oclc.org/ooxml/officeDocument/relationships/slide" Target="slides/slide1.xml"/><Relationship Id="rId15" Type="http://purl.oclc.org/ooxml/officeDocument/relationships/slide" Target="slides/slide11.xml"/><Relationship Id="rId23" Type="http://schemas.microsoft.com/office/2015/10/relationships/revisionInfo" Target="revisionInfo.xml"/><Relationship Id="rId10" Type="http://purl.oclc.org/ooxml/officeDocument/relationships/slide" Target="slides/slide6.xml"/><Relationship Id="rId19" Type="http://purl.oclc.org/ooxml/officeDocument/relationships/viewProps" Target="viewProps.xml"/><Relationship Id="rId4" Type="http://purl.oclc.org/ooxml/officeDocument/relationships/slideMaster" Target="slideMasters/slideMaster1.xml"/><Relationship Id="rId9" Type="http://purl.oclc.org/ooxml/officeDocument/relationships/slide" Target="slides/slide5.xml"/><Relationship Id="rId14" Type="http://purl.oclc.org/ooxml/officeDocument/relationships/slide" Target="slides/slide10.xml"/><Relationship Id="rId22" Type="http://schemas.microsoft.com/office/2016/11/relationships/changesInfo" Target="changesInfos/changesInfo1.xml"/></Relationships>
</file>

<file path=ppt/changesInfos/changesInfo1.xml><?xml version="1.0" encoding="utf-8"?>
<pc:chgInfo xmlns:a="http://purl.oclc.org/ooxml/drawingml/main" xmlns:r="http://purl.oclc.org/ooxml/officeDocument/relationships" xmlns:ac="http://schemas.microsoft.com/office/drawing/2013/main/command" xmlns:pc="http://schemas.microsoft.com/office/powerpoint/2013/main/command">
  <pc:docChgLst>
    <pc:chgData name="Steve Huguenin-Elie" userId="9ef98236ac0be01e" providerId="LiveId" clId="{4E5315CF-0F5A-493B-B188-9877B58819B6}"/>
    <pc:docChg chg="undo redo custSel addSld delSld modSld modMainMaster">
      <pc:chgData name="Steve Huguenin-Elie" userId="9ef98236ac0be01e" providerId="LiveId" clId="{4E5315CF-0F5A-493B-B188-9877B58819B6}" dt="2024-09-02T09:15:21.833" v="1373" actId="700"/>
      <pc:docMkLst>
        <pc:docMk/>
      </pc:docMkLst>
      <pc:sldChg chg="addSp modSp mod">
        <pc:chgData name="Steve Huguenin-Elie" userId="9ef98236ac0be01e" providerId="LiveId" clId="{4E5315CF-0F5A-493B-B188-9877B58819B6}" dt="2024-09-02T09:15:01.959" v="1371" actId="20577"/>
        <pc:sldMkLst>
          <pc:docMk/>
          <pc:sldMk cId="2498031464" sldId="342"/>
        </pc:sldMkLst>
        <pc:spChg chg="mod">
          <ac:chgData name="Steve Huguenin-Elie" userId="9ef98236ac0be01e" providerId="LiveId" clId="{4E5315CF-0F5A-493B-B188-9877B58819B6}" dt="2024-09-02T09:15:01.959" v="1371" actId="20577"/>
          <ac:spMkLst>
            <pc:docMk/>
            <pc:sldMk cId="2498031464" sldId="342"/>
            <ac:spMk id="2" creationId="{997874EA-2F67-60CD-631F-5A787057F8CE}"/>
          </ac:spMkLst>
        </pc:spChg>
        <pc:spChg chg="mod">
          <ac:chgData name="Steve Huguenin-Elie" userId="9ef98236ac0be01e" providerId="LiveId" clId="{4E5315CF-0F5A-493B-B188-9877B58819B6}" dt="2024-01-29T17:31:34.684" v="1149" actId="20577"/>
          <ac:spMkLst>
            <pc:docMk/>
            <pc:sldMk cId="2498031464" sldId="342"/>
            <ac:spMk id="3" creationId="{B8DDCA66-AFF2-6563-D886-02501959F735}"/>
          </ac:spMkLst>
        </pc:spChg>
        <pc:spChg chg="mod">
          <ac:chgData name="Steve Huguenin-Elie" userId="9ef98236ac0be01e" providerId="LiveId" clId="{4E5315CF-0F5A-493B-B188-9877B58819B6}" dt="2024-01-29T17:31:39.005" v="1151" actId="20577"/>
          <ac:spMkLst>
            <pc:docMk/>
            <pc:sldMk cId="2498031464" sldId="342"/>
            <ac:spMk id="4" creationId="{2981AB9E-AF0F-CAD0-2DD2-D640FB871E66}"/>
          </ac:spMkLst>
        </pc:spChg>
        <pc:spChg chg="add mod">
          <ac:chgData name="Steve Huguenin-Elie" userId="9ef98236ac0be01e" providerId="LiveId" clId="{4E5315CF-0F5A-493B-B188-9877B58819B6}" dt="2024-01-29T17:32:17.161" v="1177" actId="2711"/>
          <ac:spMkLst>
            <pc:docMk/>
            <pc:sldMk cId="2498031464" sldId="342"/>
            <ac:spMk id="5" creationId="{76A4D56D-D2F1-3C3F-72F1-5CB8626705D2}"/>
          </ac:spMkLst>
        </pc:spChg>
      </pc:sldChg>
      <pc:sldChg chg="del">
        <pc:chgData name="Steve Huguenin-Elie" userId="9ef98236ac0be01e" providerId="LiveId" clId="{4E5315CF-0F5A-493B-B188-9877B58819B6}" dt="2024-01-29T15:48:00.511" v="797" actId="47"/>
        <pc:sldMkLst>
          <pc:docMk/>
          <pc:sldMk cId="3999271791" sldId="344"/>
        </pc:sldMkLst>
      </pc:sldChg>
      <pc:sldChg chg="del">
        <pc:chgData name="Steve Huguenin-Elie" userId="9ef98236ac0be01e" providerId="LiveId" clId="{4E5315CF-0F5A-493B-B188-9877B58819B6}" dt="2024-01-29T15:48:00.511" v="797" actId="47"/>
        <pc:sldMkLst>
          <pc:docMk/>
          <pc:sldMk cId="2125518081" sldId="345"/>
        </pc:sldMkLst>
      </pc:sldChg>
      <pc:sldChg chg="del">
        <pc:chgData name="Steve Huguenin-Elie" userId="9ef98236ac0be01e" providerId="LiveId" clId="{4E5315CF-0F5A-493B-B188-9877B58819B6}" dt="2024-01-29T15:48:00.511" v="797" actId="47"/>
        <pc:sldMkLst>
          <pc:docMk/>
          <pc:sldMk cId="3049025764" sldId="348"/>
        </pc:sldMkLst>
      </pc:sldChg>
      <pc:sldChg chg="del">
        <pc:chgData name="Steve Huguenin-Elie" userId="9ef98236ac0be01e" providerId="LiveId" clId="{4E5315CF-0F5A-493B-B188-9877B58819B6}" dt="2024-01-29T15:48:00.511" v="797" actId="47"/>
        <pc:sldMkLst>
          <pc:docMk/>
          <pc:sldMk cId="1250634373" sldId="349"/>
        </pc:sldMkLst>
      </pc:sldChg>
      <pc:sldChg chg="modSp add del mod">
        <pc:chgData name="Steve Huguenin-Elie" userId="9ef98236ac0be01e" providerId="LiveId" clId="{4E5315CF-0F5A-493B-B188-9877B58819B6}" dt="2024-09-02T09:14:46.007" v="1351" actId="20577"/>
        <pc:sldMkLst>
          <pc:docMk/>
          <pc:sldMk cId="79002458" sldId="350"/>
        </pc:sldMkLst>
        <pc:spChg chg="mod">
          <ac:chgData name="Steve Huguenin-Elie" userId="9ef98236ac0be01e" providerId="LiveId" clId="{4E5315CF-0F5A-493B-B188-9877B58819B6}" dt="2024-01-29T15:59:22.492" v="1072" actId="20577"/>
          <ac:spMkLst>
            <pc:docMk/>
            <pc:sldMk cId="79002458" sldId="350"/>
            <ac:spMk id="3" creationId="{16F47B4A-0538-FAD8-7A24-931BA48AE070}"/>
          </ac:spMkLst>
        </pc:spChg>
        <pc:spChg chg="mod">
          <ac:chgData name="Steve Huguenin-Elie" userId="9ef98236ac0be01e" providerId="LiveId" clId="{4E5315CF-0F5A-493B-B188-9877B58819B6}" dt="2024-09-02T09:14:46.007" v="1351" actId="20577"/>
          <ac:spMkLst>
            <pc:docMk/>
            <pc:sldMk cId="79002458" sldId="350"/>
            <ac:spMk id="6" creationId="{8CE2A5A3-7F4E-23A2-DAD7-C562FEDBBE76}"/>
          </ac:spMkLst>
        </pc:spChg>
      </pc:sldChg>
      <pc:sldChg chg="del">
        <pc:chgData name="Steve Huguenin-Elie" userId="9ef98236ac0be01e" providerId="LiveId" clId="{4E5315CF-0F5A-493B-B188-9877B58819B6}" dt="2024-01-29T15:48:00.511" v="797" actId="47"/>
        <pc:sldMkLst>
          <pc:docMk/>
          <pc:sldMk cId="2249031310" sldId="351"/>
        </pc:sldMkLst>
      </pc:sldChg>
      <pc:sldChg chg="del">
        <pc:chgData name="Steve Huguenin-Elie" userId="9ef98236ac0be01e" providerId="LiveId" clId="{4E5315CF-0F5A-493B-B188-9877B58819B6}" dt="2024-01-29T15:48:00.511" v="797" actId="47"/>
        <pc:sldMkLst>
          <pc:docMk/>
          <pc:sldMk cId="3984182267" sldId="352"/>
        </pc:sldMkLst>
      </pc:sldChg>
      <pc:sldChg chg="del">
        <pc:chgData name="Steve Huguenin-Elie" userId="9ef98236ac0be01e" providerId="LiveId" clId="{4E5315CF-0F5A-493B-B188-9877B58819B6}" dt="2024-01-29T15:48:00.511" v="797" actId="47"/>
        <pc:sldMkLst>
          <pc:docMk/>
          <pc:sldMk cId="3358645593" sldId="353"/>
        </pc:sldMkLst>
      </pc:sldChg>
      <pc:sldChg chg="addSp delSp modSp mod chgLayout">
        <pc:chgData name="Steve Huguenin-Elie" userId="9ef98236ac0be01e" providerId="LiveId" clId="{4E5315CF-0F5A-493B-B188-9877B58819B6}" dt="2024-09-02T09:12:01.876" v="1290" actId="20577"/>
        <pc:sldMkLst>
          <pc:docMk/>
          <pc:sldMk cId="35694962" sldId="354"/>
        </pc:sldMkLst>
        <pc:spChg chg="add del mod ord">
          <ac:chgData name="Steve Huguenin-Elie" userId="9ef98236ac0be01e" providerId="LiveId" clId="{4E5315CF-0F5A-493B-B188-9877B58819B6}" dt="2024-09-02T09:12:01.876" v="1290" actId="20577"/>
          <ac:spMkLst>
            <pc:docMk/>
            <pc:sldMk cId="35694962" sldId="354"/>
            <ac:spMk id="4" creationId="{B26D6D30-4758-5CB5-399C-AE14C377103D}"/>
          </ac:spMkLst>
        </pc:spChg>
        <pc:spChg chg="mod ord">
          <ac:chgData name="Steve Huguenin-Elie" userId="9ef98236ac0be01e" providerId="LiveId" clId="{4E5315CF-0F5A-493B-B188-9877B58819B6}" dt="2024-09-02T09:10:21.198" v="1264" actId="700"/>
          <ac:spMkLst>
            <pc:docMk/>
            <pc:sldMk cId="35694962" sldId="354"/>
            <ac:spMk id="5" creationId="{FD973F42-485F-E0E5-57DC-8F0C0900CE3F}"/>
          </ac:spMkLst>
        </pc:spChg>
        <pc:spChg chg="mod ord">
          <ac:chgData name="Steve Huguenin-Elie" userId="9ef98236ac0be01e" providerId="LiveId" clId="{4E5315CF-0F5A-493B-B188-9877B58819B6}" dt="2024-09-02T09:10:21.198" v="1264" actId="700"/>
          <ac:spMkLst>
            <pc:docMk/>
            <pc:sldMk cId="35694962" sldId="354"/>
            <ac:spMk id="6" creationId="{4963412E-A0C9-DC56-FAB3-93B95E5452AD}"/>
          </ac:spMkLst>
        </pc:spChg>
        <pc:spChg chg="mod ord">
          <ac:chgData name="Steve Huguenin-Elie" userId="9ef98236ac0be01e" providerId="LiveId" clId="{4E5315CF-0F5A-493B-B188-9877B58819B6}" dt="2024-09-02T09:10:21.198" v="1264" actId="700"/>
          <ac:spMkLst>
            <pc:docMk/>
            <pc:sldMk cId="35694962" sldId="354"/>
            <ac:spMk id="8" creationId="{B95DCC0F-FA36-18EE-B158-9F2F5353C146}"/>
          </ac:spMkLst>
        </pc:spChg>
      </pc:sldChg>
      <pc:sldChg chg="modSp mod">
        <pc:chgData name="Steve Huguenin-Elie" userId="9ef98236ac0be01e" providerId="LiveId" clId="{4E5315CF-0F5A-493B-B188-9877B58819B6}" dt="2024-09-02T09:12:05.800" v="1293" actId="20577"/>
        <pc:sldMkLst>
          <pc:docMk/>
          <pc:sldMk cId="2656523396" sldId="355"/>
        </pc:sldMkLst>
        <pc:spChg chg="mod">
          <ac:chgData name="Steve Huguenin-Elie" userId="9ef98236ac0be01e" providerId="LiveId" clId="{4E5315CF-0F5A-493B-B188-9877B58819B6}" dt="2024-09-02T09:12:05.800" v="1293" actId="20577"/>
          <ac:spMkLst>
            <pc:docMk/>
            <pc:sldMk cId="2656523396" sldId="355"/>
            <ac:spMk id="4" creationId="{B26D6D30-4758-5CB5-399C-AE14C377103D}"/>
          </ac:spMkLst>
        </pc:spChg>
        <pc:spChg chg="mod">
          <ac:chgData name="Steve Huguenin-Elie" userId="9ef98236ac0be01e" providerId="LiveId" clId="{4E5315CF-0F5A-493B-B188-9877B58819B6}" dt="2024-01-29T15:44:33.740" v="498" actId="20577"/>
          <ac:spMkLst>
            <pc:docMk/>
            <pc:sldMk cId="2656523396" sldId="355"/>
            <ac:spMk id="6" creationId="{4963412E-A0C9-DC56-FAB3-93B95E5452AD}"/>
          </ac:spMkLst>
        </pc:spChg>
      </pc:sldChg>
      <pc:sldChg chg="modSp mod modClrScheme chgLayout">
        <pc:chgData name="Steve Huguenin-Elie" userId="9ef98236ac0be01e" providerId="LiveId" clId="{4E5315CF-0F5A-493B-B188-9877B58819B6}" dt="2024-09-02T09:15:21.833" v="1373" actId="700"/>
        <pc:sldMkLst>
          <pc:docMk/>
          <pc:sldMk cId="3942400945" sldId="356"/>
        </pc:sldMkLst>
        <pc:spChg chg="mod ord">
          <ac:chgData name="Steve Huguenin-Elie" userId="9ef98236ac0be01e" providerId="LiveId" clId="{4E5315CF-0F5A-493B-B188-9877B58819B6}" dt="2024-09-02T09:15:21.833" v="1373" actId="700"/>
          <ac:spMkLst>
            <pc:docMk/>
            <pc:sldMk cId="3942400945" sldId="356"/>
            <ac:spMk id="2" creationId="{03C0979B-EB4A-AFEC-5D47-BF648B93228B}"/>
          </ac:spMkLst>
        </pc:spChg>
        <pc:spChg chg="mod ord">
          <ac:chgData name="Steve Huguenin-Elie" userId="9ef98236ac0be01e" providerId="LiveId" clId="{4E5315CF-0F5A-493B-B188-9877B58819B6}" dt="2024-09-02T09:15:21.833" v="1373" actId="700"/>
          <ac:spMkLst>
            <pc:docMk/>
            <pc:sldMk cId="3942400945" sldId="356"/>
            <ac:spMk id="3" creationId="{69C3151F-A4F8-0AFE-C337-D02B17F66919}"/>
          </ac:spMkLst>
        </pc:spChg>
        <pc:spChg chg="mod ord">
          <ac:chgData name="Steve Huguenin-Elie" userId="9ef98236ac0be01e" providerId="LiveId" clId="{4E5315CF-0F5A-493B-B188-9877B58819B6}" dt="2024-09-02T09:15:21.833" v="1373" actId="700"/>
          <ac:spMkLst>
            <pc:docMk/>
            <pc:sldMk cId="3942400945" sldId="356"/>
            <ac:spMk id="4" creationId="{8A0F90CC-F478-FE16-3166-70AA18C8458E}"/>
          </ac:spMkLst>
        </pc:spChg>
        <pc:spChg chg="mod ord">
          <ac:chgData name="Steve Huguenin-Elie" userId="9ef98236ac0be01e" providerId="LiveId" clId="{4E5315CF-0F5A-493B-B188-9877B58819B6}" dt="2024-09-02T09:15:21.833" v="1373" actId="700"/>
          <ac:spMkLst>
            <pc:docMk/>
            <pc:sldMk cId="3942400945" sldId="356"/>
            <ac:spMk id="5" creationId="{9C683C04-8FDC-C89B-6E4F-66F4DB918709}"/>
          </ac:spMkLst>
        </pc:spChg>
      </pc:sldChg>
      <pc:sldChg chg="addSp delSp modSp new mod modClrScheme chgLayout">
        <pc:chgData name="Steve Huguenin-Elie" userId="9ef98236ac0be01e" providerId="LiveId" clId="{4E5315CF-0F5A-493B-B188-9877B58819B6}" dt="2024-09-02T09:12:16.239" v="1299" actId="20577"/>
        <pc:sldMkLst>
          <pc:docMk/>
          <pc:sldMk cId="3697981934" sldId="357"/>
        </pc:sldMkLst>
        <pc:spChg chg="del mod ord">
          <ac:chgData name="Steve Huguenin-Elie" userId="9ef98236ac0be01e" providerId="LiveId" clId="{4E5315CF-0F5A-493B-B188-9877B58819B6}" dt="2024-01-29T15:35:37.916" v="329" actId="700"/>
          <ac:spMkLst>
            <pc:docMk/>
            <pc:sldMk cId="3697981934" sldId="357"/>
            <ac:spMk id="2" creationId="{D54994FE-9081-4293-9EAC-043769CC5B7B}"/>
          </ac:spMkLst>
        </pc:spChg>
        <pc:spChg chg="mod ord">
          <ac:chgData name="Steve Huguenin-Elie" userId="9ef98236ac0be01e" providerId="LiveId" clId="{4E5315CF-0F5A-493B-B188-9877B58819B6}" dt="2024-01-29T15:44:05.080" v="480" actId="404"/>
          <ac:spMkLst>
            <pc:docMk/>
            <pc:sldMk cId="3697981934" sldId="357"/>
            <ac:spMk id="3" creationId="{E18F4BA9-C7CE-161C-8CEC-963B6FD0B1D8}"/>
          </ac:spMkLst>
        </pc:spChg>
        <pc:spChg chg="mod ord">
          <ac:chgData name="Steve Huguenin-Elie" userId="9ef98236ac0be01e" providerId="LiveId" clId="{4E5315CF-0F5A-493B-B188-9877B58819B6}" dt="2024-09-02T09:12:16.239" v="1299" actId="20577"/>
          <ac:spMkLst>
            <pc:docMk/>
            <pc:sldMk cId="3697981934" sldId="357"/>
            <ac:spMk id="4" creationId="{1A572FD0-8770-8D76-2E89-5514938A02EF}"/>
          </ac:spMkLst>
        </pc:spChg>
        <pc:spChg chg="mod ord">
          <ac:chgData name="Steve Huguenin-Elie" userId="9ef98236ac0be01e" providerId="LiveId" clId="{4E5315CF-0F5A-493B-B188-9877B58819B6}" dt="2024-01-29T15:35:37.916" v="329" actId="700"/>
          <ac:spMkLst>
            <pc:docMk/>
            <pc:sldMk cId="3697981934" sldId="357"/>
            <ac:spMk id="5" creationId="{6D81D303-8BB8-8608-9692-7617DFFD802D}"/>
          </ac:spMkLst>
        </pc:spChg>
        <pc:spChg chg="add mod ord">
          <ac:chgData name="Steve Huguenin-Elie" userId="9ef98236ac0be01e" providerId="LiveId" clId="{4E5315CF-0F5A-493B-B188-9877B58819B6}" dt="2024-01-29T15:43:51.875" v="479"/>
          <ac:spMkLst>
            <pc:docMk/>
            <pc:sldMk cId="3697981934" sldId="357"/>
            <ac:spMk id="6" creationId="{600E497E-0466-EBE5-C40F-7EF75AD3177F}"/>
          </ac:spMkLst>
        </pc:spChg>
        <pc:picChg chg="add mod">
          <ac:chgData name="Steve Huguenin-Elie" userId="9ef98236ac0be01e" providerId="LiveId" clId="{4E5315CF-0F5A-493B-B188-9877B58819B6}" dt="2024-01-29T15:39:01.857" v="391" actId="1076"/>
          <ac:picMkLst>
            <pc:docMk/>
            <pc:sldMk cId="3697981934" sldId="357"/>
            <ac:picMk id="8" creationId="{EEC15CCA-0470-A17E-817F-0EB6F1E493DE}"/>
          </ac:picMkLst>
        </pc:picChg>
      </pc:sldChg>
      <pc:sldChg chg="addSp modSp add mod">
        <pc:chgData name="Steve Huguenin-Elie" userId="9ef98236ac0be01e" providerId="LiveId" clId="{4E5315CF-0F5A-493B-B188-9877B58819B6}" dt="2024-09-02T09:14:00.748" v="1334" actId="20577"/>
        <pc:sldMkLst>
          <pc:docMk/>
          <pc:sldMk cId="1257376116" sldId="358"/>
        </pc:sldMkLst>
        <pc:spChg chg="mod">
          <ac:chgData name="Steve Huguenin-Elie" userId="9ef98236ac0be01e" providerId="LiveId" clId="{4E5315CF-0F5A-493B-B188-9877B58819B6}" dt="2024-01-29T15:44:16.988" v="486" actId="404"/>
          <ac:spMkLst>
            <pc:docMk/>
            <pc:sldMk cId="1257376116" sldId="358"/>
            <ac:spMk id="3" creationId="{E18F4BA9-C7CE-161C-8CEC-963B6FD0B1D8}"/>
          </ac:spMkLst>
        </pc:spChg>
        <pc:spChg chg="mod">
          <ac:chgData name="Steve Huguenin-Elie" userId="9ef98236ac0be01e" providerId="LiveId" clId="{4E5315CF-0F5A-493B-B188-9877B58819B6}" dt="2024-09-02T09:14:00.748" v="1334" actId="20577"/>
          <ac:spMkLst>
            <pc:docMk/>
            <pc:sldMk cId="1257376116" sldId="358"/>
            <ac:spMk id="4" creationId="{1A572FD0-8770-8D76-2E89-5514938A02EF}"/>
          </ac:spMkLst>
        </pc:spChg>
        <pc:spChg chg="mod">
          <ac:chgData name="Steve Huguenin-Elie" userId="9ef98236ac0be01e" providerId="LiveId" clId="{4E5315CF-0F5A-493B-B188-9877B58819B6}" dt="2024-01-29T15:42:49.947" v="474" actId="14100"/>
          <ac:spMkLst>
            <pc:docMk/>
            <pc:sldMk cId="1257376116" sldId="358"/>
            <ac:spMk id="6" creationId="{600E497E-0466-EBE5-C40F-7EF75AD3177F}"/>
          </ac:spMkLst>
        </pc:spChg>
        <pc:picChg chg="add mod">
          <ac:chgData name="Steve Huguenin-Elie" userId="9ef98236ac0be01e" providerId="LiveId" clId="{4E5315CF-0F5A-493B-B188-9877B58819B6}" dt="2024-01-29T15:41:06.016" v="394" actId="1076"/>
          <ac:picMkLst>
            <pc:docMk/>
            <pc:sldMk cId="1257376116" sldId="358"/>
            <ac:picMk id="7" creationId="{DAD9EE01-AB91-85DE-7639-F81689D3B1C1}"/>
          </ac:picMkLst>
        </pc:picChg>
      </pc:sldChg>
      <pc:sldChg chg="addSp modSp new mod">
        <pc:chgData name="Steve Huguenin-Elie" userId="9ef98236ac0be01e" providerId="LiveId" clId="{4E5315CF-0F5A-493B-B188-9877B58819B6}" dt="2024-09-02T09:14:26.751" v="1342" actId="20577"/>
        <pc:sldMkLst>
          <pc:docMk/>
          <pc:sldMk cId="775194647" sldId="359"/>
        </pc:sldMkLst>
        <pc:spChg chg="mod">
          <ac:chgData name="Steve Huguenin-Elie" userId="9ef98236ac0be01e" providerId="LiveId" clId="{4E5315CF-0F5A-493B-B188-9877B58819B6}" dt="2024-01-29T15:48:16.949" v="813" actId="20577"/>
          <ac:spMkLst>
            <pc:docMk/>
            <pc:sldMk cId="775194647" sldId="359"/>
            <ac:spMk id="2" creationId="{8B272021-5E90-80DC-1363-57CE2C75C082}"/>
          </ac:spMkLst>
        </pc:spChg>
        <pc:spChg chg="mod">
          <ac:chgData name="Steve Huguenin-Elie" userId="9ef98236ac0be01e" providerId="LiveId" clId="{4E5315CF-0F5A-493B-B188-9877B58819B6}" dt="2024-01-29T15:50:04.726" v="842" actId="20577"/>
          <ac:spMkLst>
            <pc:docMk/>
            <pc:sldMk cId="775194647" sldId="359"/>
            <ac:spMk id="3" creationId="{46C0584D-621B-9187-B84F-BD1FBDB0E374}"/>
          </ac:spMkLst>
        </pc:spChg>
        <pc:spChg chg="mod">
          <ac:chgData name="Steve Huguenin-Elie" userId="9ef98236ac0be01e" providerId="LiveId" clId="{4E5315CF-0F5A-493B-B188-9877B58819B6}" dt="2024-09-02T09:14:26.751" v="1342" actId="20577"/>
          <ac:spMkLst>
            <pc:docMk/>
            <pc:sldMk cId="775194647" sldId="359"/>
            <ac:spMk id="4" creationId="{580405B3-14E4-DC7A-F48F-693DD8EDE6BE}"/>
          </ac:spMkLst>
        </pc:spChg>
        <pc:picChg chg="add mod">
          <ac:chgData name="Steve Huguenin-Elie" userId="9ef98236ac0be01e" providerId="LiveId" clId="{4E5315CF-0F5A-493B-B188-9877B58819B6}" dt="2024-01-29T15:49:12.645" v="817" actId="1076"/>
          <ac:picMkLst>
            <pc:docMk/>
            <pc:sldMk cId="775194647" sldId="359"/>
            <ac:picMk id="7" creationId="{FCD8958A-DEFE-0B38-72C6-C0A3EB87B2FC}"/>
          </ac:picMkLst>
        </pc:picChg>
      </pc:sldChg>
      <pc:sldChg chg="addSp delSp modSp new mod">
        <pc:chgData name="Steve Huguenin-Elie" userId="9ef98236ac0be01e" providerId="LiveId" clId="{4E5315CF-0F5A-493B-B188-9877B58819B6}" dt="2024-09-02T09:14:17.616" v="1337" actId="20577"/>
        <pc:sldMkLst>
          <pc:docMk/>
          <pc:sldMk cId="410902060" sldId="360"/>
        </pc:sldMkLst>
        <pc:spChg chg="mod">
          <ac:chgData name="Steve Huguenin-Elie" userId="9ef98236ac0be01e" providerId="LiveId" clId="{4E5315CF-0F5A-493B-B188-9877B58819B6}" dt="2024-01-29T15:50:19.446" v="851" actId="20577"/>
          <ac:spMkLst>
            <pc:docMk/>
            <pc:sldMk cId="410902060" sldId="360"/>
            <ac:spMk id="2" creationId="{5DC94295-33FF-4ACC-B3F1-25BAFD962AE0}"/>
          </ac:spMkLst>
        </pc:spChg>
        <pc:spChg chg="mod">
          <ac:chgData name="Steve Huguenin-Elie" userId="9ef98236ac0be01e" providerId="LiveId" clId="{4E5315CF-0F5A-493B-B188-9877B58819B6}" dt="2024-01-29T15:57:09.089" v="929"/>
          <ac:spMkLst>
            <pc:docMk/>
            <pc:sldMk cId="410902060" sldId="360"/>
            <ac:spMk id="3" creationId="{068FD854-CD11-03D4-40CB-316FC9793D42}"/>
          </ac:spMkLst>
        </pc:spChg>
        <pc:spChg chg="mod">
          <ac:chgData name="Steve Huguenin-Elie" userId="9ef98236ac0be01e" providerId="LiveId" clId="{4E5315CF-0F5A-493B-B188-9877B58819B6}" dt="2024-09-02T09:14:17.616" v="1337" actId="20577"/>
          <ac:spMkLst>
            <pc:docMk/>
            <pc:sldMk cId="410902060" sldId="360"/>
            <ac:spMk id="4" creationId="{D287EF49-A4F2-8B3F-77C9-521955BA24F3}"/>
          </ac:spMkLst>
        </pc:spChg>
        <pc:picChg chg="add del">
          <ac:chgData name="Steve Huguenin-Elie" userId="9ef98236ac0be01e" providerId="LiveId" clId="{4E5315CF-0F5A-493B-B188-9877B58819B6}" dt="2024-01-29T15:57:06.969" v="919" actId="478"/>
          <ac:picMkLst>
            <pc:docMk/>
            <pc:sldMk cId="410902060" sldId="360"/>
            <ac:picMk id="7" creationId="{D49F793C-1807-5421-9816-55E4D7F3CA72}"/>
          </ac:picMkLst>
        </pc:picChg>
        <pc:picChg chg="add del mod">
          <ac:chgData name="Steve Huguenin-Elie" userId="9ef98236ac0be01e" providerId="LiveId" clId="{4E5315CF-0F5A-493B-B188-9877B58819B6}" dt="2024-01-29T15:57:08.879" v="928" actId="12789"/>
          <ac:picMkLst>
            <pc:docMk/>
            <pc:sldMk cId="410902060" sldId="360"/>
            <ac:picMk id="9" creationId="{54F6C5EA-0F03-AC3A-B2D1-4C326F020C6E}"/>
          </ac:picMkLst>
        </pc:picChg>
      </pc:sldChg>
      <pc:sldChg chg="addSp delSp modSp new add del mod">
        <pc:chgData name="Steve Huguenin-Elie" userId="9ef98236ac0be01e" providerId="LiveId" clId="{4E5315CF-0F5A-493B-B188-9877B58819B6}" dt="2024-09-02T09:14:35.792" v="1345" actId="20577"/>
        <pc:sldMkLst>
          <pc:docMk/>
          <pc:sldMk cId="3073595141" sldId="361"/>
        </pc:sldMkLst>
        <pc:spChg chg="mod">
          <ac:chgData name="Steve Huguenin-Elie" userId="9ef98236ac0be01e" providerId="LiveId" clId="{4E5315CF-0F5A-493B-B188-9877B58819B6}" dt="2024-01-29T15:57:10.353" v="935" actId="20577"/>
          <ac:spMkLst>
            <pc:docMk/>
            <pc:sldMk cId="3073595141" sldId="361"/>
            <ac:spMk id="2" creationId="{C1533355-49FF-F1B1-4A38-0CBE5FD29468}"/>
          </ac:spMkLst>
        </pc:spChg>
        <pc:spChg chg="mod">
          <ac:chgData name="Steve Huguenin-Elie" userId="9ef98236ac0be01e" providerId="LiveId" clId="{4E5315CF-0F5A-493B-B188-9877B58819B6}" dt="2024-01-29T16:05:20.886" v="1147" actId="20577"/>
          <ac:spMkLst>
            <pc:docMk/>
            <pc:sldMk cId="3073595141" sldId="361"/>
            <ac:spMk id="3" creationId="{8F42AEA6-1871-C7C8-E501-B6CDE28EA663}"/>
          </ac:spMkLst>
        </pc:spChg>
        <pc:spChg chg="mod">
          <ac:chgData name="Steve Huguenin-Elie" userId="9ef98236ac0be01e" providerId="LiveId" clId="{4E5315CF-0F5A-493B-B188-9877B58819B6}" dt="2024-09-02T09:14:35.792" v="1345" actId="20577"/>
          <ac:spMkLst>
            <pc:docMk/>
            <pc:sldMk cId="3073595141" sldId="361"/>
            <ac:spMk id="4" creationId="{11168827-6988-F56A-7E23-EACEF0376EBC}"/>
          </ac:spMkLst>
        </pc:spChg>
        <pc:picChg chg="add del mod">
          <ac:chgData name="Steve Huguenin-Elie" userId="9ef98236ac0be01e" providerId="LiveId" clId="{4E5315CF-0F5A-493B-B188-9877B58819B6}" dt="2024-01-29T16:00:33.257" v="1100" actId="1076"/>
          <ac:picMkLst>
            <pc:docMk/>
            <pc:sldMk cId="3073595141" sldId="361"/>
            <ac:picMk id="7" creationId="{5B088D28-9219-9AC4-83E8-D30B30FBD420}"/>
          </ac:picMkLst>
        </pc:picChg>
        <pc:picChg chg="add mod">
          <ac:chgData name="Steve Huguenin-Elie" userId="9ef98236ac0be01e" providerId="LiveId" clId="{4E5315CF-0F5A-493B-B188-9877B58819B6}" dt="2024-01-29T16:01:28.728" v="1105" actId="1076"/>
          <ac:picMkLst>
            <pc:docMk/>
            <pc:sldMk cId="3073595141" sldId="361"/>
            <ac:picMk id="9" creationId="{01625396-24F7-7C66-5A89-5BDF99917865}"/>
          </ac:picMkLst>
        </pc:picChg>
        <pc:picChg chg="add mod">
          <ac:chgData name="Steve Huguenin-Elie" userId="9ef98236ac0be01e" providerId="LiveId" clId="{4E5315CF-0F5A-493B-B188-9877B58819B6}" dt="2024-01-29T16:01:30.263" v="1106" actId="1076"/>
          <ac:picMkLst>
            <pc:docMk/>
            <pc:sldMk cId="3073595141" sldId="361"/>
            <ac:picMk id="1026" creationId="{61242C08-DCFA-60A7-652D-8FC246D9F332}"/>
          </ac:picMkLst>
        </pc:picChg>
      </pc:sldChg>
      <pc:sldChg chg="modSp new add del mod">
        <pc:chgData name="Steve Huguenin-Elie" userId="9ef98236ac0be01e" providerId="LiveId" clId="{4E5315CF-0F5A-493B-B188-9877B58819B6}" dt="2024-09-02T09:14:42.245" v="1348" actId="20577"/>
        <pc:sldMkLst>
          <pc:docMk/>
          <pc:sldMk cId="3807343743" sldId="362"/>
        </pc:sldMkLst>
        <pc:spChg chg="mod">
          <ac:chgData name="Steve Huguenin-Elie" userId="9ef98236ac0be01e" providerId="LiveId" clId="{4E5315CF-0F5A-493B-B188-9877B58819B6}" dt="2024-01-29T15:57:47.240" v="960" actId="20577"/>
          <ac:spMkLst>
            <pc:docMk/>
            <pc:sldMk cId="3807343743" sldId="362"/>
            <ac:spMk id="2" creationId="{FB8AE91B-949C-94B6-B625-075FFD5E3218}"/>
          </ac:spMkLst>
        </pc:spChg>
        <pc:spChg chg="mod">
          <ac:chgData name="Steve Huguenin-Elie" userId="9ef98236ac0be01e" providerId="LiveId" clId="{4E5315CF-0F5A-493B-B188-9877B58819B6}" dt="2024-01-29T17:33:10.959" v="1251" actId="20577"/>
          <ac:spMkLst>
            <pc:docMk/>
            <pc:sldMk cId="3807343743" sldId="362"/>
            <ac:spMk id="3" creationId="{7149BD4C-7F06-602F-9548-BA29078522EA}"/>
          </ac:spMkLst>
        </pc:spChg>
        <pc:spChg chg="mod">
          <ac:chgData name="Steve Huguenin-Elie" userId="9ef98236ac0be01e" providerId="LiveId" clId="{4E5315CF-0F5A-493B-B188-9877B58819B6}" dt="2024-09-02T09:14:42.245" v="1348" actId="20577"/>
          <ac:spMkLst>
            <pc:docMk/>
            <pc:sldMk cId="3807343743" sldId="362"/>
            <ac:spMk id="4" creationId="{0BA6154D-DE87-6015-725F-63C98C43EAAE}"/>
          </ac:spMkLst>
        </pc:spChg>
      </pc:sldChg>
      <pc:sldChg chg="new del">
        <pc:chgData name="Steve Huguenin-Elie" userId="9ef98236ac0be01e" providerId="LiveId" clId="{4E5315CF-0F5A-493B-B188-9877B58819B6}" dt="2024-01-29T15:57:38.461" v="941" actId="47"/>
        <pc:sldMkLst>
          <pc:docMk/>
          <pc:sldMk cId="1442247222" sldId="363"/>
        </pc:sldMkLst>
      </pc:sldChg>
      <pc:sldMasterChg chg="modSp mod modSldLayout">
        <pc:chgData name="Steve Huguenin-Elie" userId="9ef98236ac0be01e" providerId="LiveId" clId="{4E5315CF-0F5A-493B-B188-9877B58819B6}" dt="2024-09-02T09:11:45.787" v="1287" actId="20577"/>
        <pc:sldMasterMkLst>
          <pc:docMk/>
          <pc:sldMasterMk cId="1955693199" sldId="2147483648"/>
        </pc:sldMasterMkLst>
        <pc:spChg chg="mod">
          <ac:chgData name="Steve Huguenin-Elie" userId="9ef98236ac0be01e" providerId="LiveId" clId="{4E5315CF-0F5A-493B-B188-9877B58819B6}" dt="2024-09-02T09:09:45.003" v="1260" actId="20577"/>
          <ac:spMkLst>
            <pc:docMk/>
            <pc:sldMasterMk cId="1955693199" sldId="2147483648"/>
            <ac:spMk id="5" creationId="{84175D63-7351-9C4A-AEE0-10E27B3B6457}"/>
          </ac:spMkLst>
        </pc:spChg>
        <pc:sldLayoutChg chg="modSp mod">
          <pc:chgData name="Steve Huguenin-Elie" userId="9ef98236ac0be01e" providerId="LiveId" clId="{4E5315CF-0F5A-493B-B188-9877B58819B6}" dt="2024-09-02T09:11:19.856" v="1275" actId="20577"/>
          <pc:sldLayoutMkLst>
            <pc:docMk/>
            <pc:sldMasterMk cId="1955693199" sldId="2147483648"/>
            <pc:sldLayoutMk cId="360419179" sldId="2147483650"/>
          </pc:sldLayoutMkLst>
          <pc:spChg chg="mod">
            <ac:chgData name="Steve Huguenin-Elie" userId="9ef98236ac0be01e" providerId="LiveId" clId="{4E5315CF-0F5A-493B-B188-9877B58819B6}" dt="2024-09-02T09:11:19.856" v="1275" actId="20577"/>
            <ac:spMkLst>
              <pc:docMk/>
              <pc:sldMasterMk cId="1955693199" sldId="2147483648"/>
              <pc:sldLayoutMk cId="360419179" sldId="2147483650"/>
              <ac:spMk id="15" creationId="{2588D46B-94A1-1F67-DBB5-DCEAA4A410AE}"/>
            </ac:spMkLst>
          </pc:spChg>
        </pc:sldLayoutChg>
        <pc:sldLayoutChg chg="modSp mod">
          <pc:chgData name="Steve Huguenin-Elie" userId="9ef98236ac0be01e" providerId="LiveId" clId="{4E5315CF-0F5A-493B-B188-9877B58819B6}" dt="2024-09-02T09:10:59.022" v="1269" actId="20577"/>
          <pc:sldLayoutMkLst>
            <pc:docMk/>
            <pc:sldMasterMk cId="1955693199" sldId="2147483648"/>
            <pc:sldLayoutMk cId="3039030480" sldId="2147483658"/>
          </pc:sldLayoutMkLst>
          <pc:spChg chg="mod">
            <ac:chgData name="Steve Huguenin-Elie" userId="9ef98236ac0be01e" providerId="LiveId" clId="{4E5315CF-0F5A-493B-B188-9877B58819B6}" dt="2024-09-02T09:10:59.022" v="1269" actId="20577"/>
            <ac:spMkLst>
              <pc:docMk/>
              <pc:sldMasterMk cId="1955693199" sldId="2147483648"/>
              <pc:sldLayoutMk cId="3039030480" sldId="2147483658"/>
              <ac:spMk id="22" creationId="{2E394DBB-1E16-C49F-3143-1C827302DEE2}"/>
            </ac:spMkLst>
          </pc:spChg>
        </pc:sldLayoutChg>
        <pc:sldLayoutChg chg="modSp mod">
          <pc:chgData name="Steve Huguenin-Elie" userId="9ef98236ac0be01e" providerId="LiveId" clId="{4E5315CF-0F5A-493B-B188-9877B58819B6}" dt="2024-09-02T09:11:31.948" v="1281" actId="20577"/>
          <pc:sldLayoutMkLst>
            <pc:docMk/>
            <pc:sldMasterMk cId="1955693199" sldId="2147483648"/>
            <pc:sldLayoutMk cId="4220529130" sldId="2147483659"/>
          </pc:sldLayoutMkLst>
          <pc:spChg chg="mod">
            <ac:chgData name="Steve Huguenin-Elie" userId="9ef98236ac0be01e" providerId="LiveId" clId="{4E5315CF-0F5A-493B-B188-9877B58819B6}" dt="2024-09-02T09:11:31.948" v="1281" actId="20577"/>
            <ac:spMkLst>
              <pc:docMk/>
              <pc:sldMasterMk cId="1955693199" sldId="2147483648"/>
              <pc:sldLayoutMk cId="4220529130" sldId="2147483659"/>
              <ac:spMk id="13" creationId="{4848A31F-7C70-BCA2-A2B0-D6C4100829B5}"/>
            </ac:spMkLst>
          </pc:spChg>
        </pc:sldLayoutChg>
        <pc:sldLayoutChg chg="modSp mod">
          <pc:chgData name="Steve Huguenin-Elie" userId="9ef98236ac0be01e" providerId="LiveId" clId="{4E5315CF-0F5A-493B-B188-9877B58819B6}" dt="2024-09-02T09:11:37.532" v="1284" actId="20577"/>
          <pc:sldLayoutMkLst>
            <pc:docMk/>
            <pc:sldMasterMk cId="1955693199" sldId="2147483648"/>
            <pc:sldLayoutMk cId="881222712" sldId="2147483660"/>
          </pc:sldLayoutMkLst>
          <pc:spChg chg="mod">
            <ac:chgData name="Steve Huguenin-Elie" userId="9ef98236ac0be01e" providerId="LiveId" clId="{4E5315CF-0F5A-493B-B188-9877B58819B6}" dt="2024-09-02T09:11:37.532" v="1284" actId="20577"/>
            <ac:spMkLst>
              <pc:docMk/>
              <pc:sldMasterMk cId="1955693199" sldId="2147483648"/>
              <pc:sldLayoutMk cId="881222712" sldId="2147483660"/>
              <ac:spMk id="14" creationId="{C89F2857-55B5-64B7-59A5-3B565E8D1A2A}"/>
            </ac:spMkLst>
          </pc:spChg>
        </pc:sldLayoutChg>
        <pc:sldLayoutChg chg="modSp mod">
          <pc:chgData name="Steve Huguenin-Elie" userId="9ef98236ac0be01e" providerId="LiveId" clId="{4E5315CF-0F5A-493B-B188-9877B58819B6}" dt="2024-09-02T09:09:55.712" v="1263" actId="20577"/>
          <pc:sldLayoutMkLst>
            <pc:docMk/>
            <pc:sldMasterMk cId="1955693199" sldId="2147483648"/>
            <pc:sldLayoutMk cId="1616662304" sldId="2147483661"/>
          </pc:sldLayoutMkLst>
          <pc:spChg chg="mod">
            <ac:chgData name="Steve Huguenin-Elie" userId="9ef98236ac0be01e" providerId="LiveId" clId="{4E5315CF-0F5A-493B-B188-9877B58819B6}" dt="2024-09-02T09:09:55.712" v="1263" actId="20577"/>
            <ac:spMkLst>
              <pc:docMk/>
              <pc:sldMasterMk cId="1955693199" sldId="2147483648"/>
              <pc:sldLayoutMk cId="1616662304" sldId="2147483661"/>
              <ac:spMk id="17" creationId="{CB971EAC-E57B-EF86-ED6F-AE35987CDF0C}"/>
            </ac:spMkLst>
          </pc:spChg>
        </pc:sldLayoutChg>
        <pc:sldLayoutChg chg="modSp mod">
          <pc:chgData name="Steve Huguenin-Elie" userId="9ef98236ac0be01e" providerId="LiveId" clId="{4E5315CF-0F5A-493B-B188-9877B58819B6}" dt="2024-09-02T09:11:45.787" v="1287" actId="20577"/>
          <pc:sldLayoutMkLst>
            <pc:docMk/>
            <pc:sldMasterMk cId="1955693199" sldId="2147483648"/>
            <pc:sldLayoutMk cId="2378260718" sldId="2147483663"/>
          </pc:sldLayoutMkLst>
          <pc:spChg chg="mod">
            <ac:chgData name="Steve Huguenin-Elie" userId="9ef98236ac0be01e" providerId="LiveId" clId="{4E5315CF-0F5A-493B-B188-9877B58819B6}" dt="2024-09-02T09:11:45.787" v="1287" actId="20577"/>
            <ac:spMkLst>
              <pc:docMk/>
              <pc:sldMasterMk cId="1955693199" sldId="2147483648"/>
              <pc:sldLayoutMk cId="2378260718" sldId="2147483663"/>
              <ac:spMk id="16" creationId="{BA6CCC38-0DC7-93AB-5678-4FB88CE97B45}"/>
            </ac:spMkLst>
          </pc:spChg>
        </pc:sldLayoutChg>
        <pc:sldLayoutChg chg="modSp mod">
          <pc:chgData name="Steve Huguenin-Elie" userId="9ef98236ac0be01e" providerId="LiveId" clId="{4E5315CF-0F5A-493B-B188-9877B58819B6}" dt="2024-09-02T09:11:04.136" v="1272" actId="20577"/>
          <pc:sldLayoutMkLst>
            <pc:docMk/>
            <pc:sldMasterMk cId="1955693199" sldId="2147483648"/>
            <pc:sldLayoutMk cId="45459184" sldId="2147483664"/>
          </pc:sldLayoutMkLst>
          <pc:spChg chg="mod">
            <ac:chgData name="Steve Huguenin-Elie" userId="9ef98236ac0be01e" providerId="LiveId" clId="{4E5315CF-0F5A-493B-B188-9877B58819B6}" dt="2024-09-02T09:11:04.136" v="1272" actId="20577"/>
            <ac:spMkLst>
              <pc:docMk/>
              <pc:sldMasterMk cId="1955693199" sldId="2147483648"/>
              <pc:sldLayoutMk cId="45459184" sldId="2147483664"/>
              <ac:spMk id="15" creationId="{B02A6961-FD29-3446-6A70-B0D4EE5D14C5}"/>
            </ac:spMkLst>
          </pc:spChg>
        </pc:sldLayoutChg>
        <pc:sldLayoutChg chg="modSp mod">
          <pc:chgData name="Steve Huguenin-Elie" userId="9ef98236ac0be01e" providerId="LiveId" clId="{4E5315CF-0F5A-493B-B188-9877B58819B6}" dt="2024-09-02T09:11:25.450" v="1278" actId="20577"/>
          <pc:sldLayoutMkLst>
            <pc:docMk/>
            <pc:sldMasterMk cId="1955693199" sldId="2147483648"/>
            <pc:sldLayoutMk cId="1740746198" sldId="2147483666"/>
          </pc:sldLayoutMkLst>
          <pc:spChg chg="mod">
            <ac:chgData name="Steve Huguenin-Elie" userId="9ef98236ac0be01e" providerId="LiveId" clId="{4E5315CF-0F5A-493B-B188-9877B58819B6}" dt="2024-09-02T09:11:25.450" v="1278" actId="20577"/>
            <ac:spMkLst>
              <pc:docMk/>
              <pc:sldMasterMk cId="1955693199" sldId="2147483648"/>
              <pc:sldLayoutMk cId="1740746198" sldId="2147483666"/>
              <ac:spMk id="15" creationId="{2588D46B-94A1-1F67-DBB5-DCEAA4A410AE}"/>
            </ac:spMkLst>
          </pc:spChg>
        </pc:sldLayoutChg>
      </pc:sldMasterChg>
    </pc:docChg>
  </pc:docChgLst>
</pc:chgInfo>
</file>

<file path=ppt/handoutMasters/_rels/handoutMaster1.xml.rels><?xml version="1.0" encoding="UTF-8" standalone="yes"?>
<Relationships xmlns="http://schemas.openxmlformats.org/package/2006/relationships"><Relationship Id="rId1" Type="http://purl.oclc.org/ooxml/officeDocument/relationships/theme" Target="../theme/theme3.xml"/></Relationships>
</file>

<file path=ppt/handoutMasters/handoutMaster1.xml><?xml version="1.0" encoding="utf-8"?>
<p:handoutMaster xmlns:a="http://purl.oclc.org/ooxml/drawingml/main" xmlns:r="http://purl.oclc.org/ooxml/officeDocument/relationships" xmlns:p="http://purl.oclc.org/ooxml/presentationml/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45B5421B-1F08-44B3-1991-3F3CFAE84B72}"/>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a:extLst>
              <a:ext uri="{FF2B5EF4-FFF2-40B4-BE49-F238E27FC236}">
                <a16:creationId xmlns:a16="http://schemas.microsoft.com/office/drawing/2014/main" id="{69AB6B10-934B-3DEB-04B5-C62ACE779753}"/>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110691-5A14-43A1-A95A-D0214A9CD5D5}" type="datetime1">
              <a:rPr lang="en-GB" smtClean="0"/>
              <a:t>02/09/2024</a:t>
            </a:fld>
            <a:endParaRPr lang="en-GB"/>
          </a:p>
        </p:txBody>
      </p:sp>
      <p:sp>
        <p:nvSpPr>
          <p:cNvPr id="4" name="Footer Placeholder 3">
            <a:extLst>
              <a:ext uri="{FF2B5EF4-FFF2-40B4-BE49-F238E27FC236}">
                <a16:creationId xmlns:a16="http://schemas.microsoft.com/office/drawing/2014/main" id="{CAFA03C3-C95F-490D-92EB-B4BCF1779D0A}"/>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r>
              <a:rPr lang="en-GB"/>
              <a:t>Steve Huguenin</a:t>
            </a:r>
          </a:p>
        </p:txBody>
      </p:sp>
      <p:sp>
        <p:nvSpPr>
          <p:cNvPr id="5" name="Slide Number Placeholder 4">
            <a:extLst>
              <a:ext uri="{FF2B5EF4-FFF2-40B4-BE49-F238E27FC236}">
                <a16:creationId xmlns:a16="http://schemas.microsoft.com/office/drawing/2014/main" id="{144FD9FF-1ADA-88E6-0BB7-AE9C2EAA3C8A}"/>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EED52C3C-046D-4594-8D4E-8E7ABB3969D3}" type="slidenum">
              <a:rPr lang="en-GB" smtClean="0"/>
              <a:t>‹#›</a:t>
            </a:fld>
            <a:endParaRPr lang="en-GB"/>
          </a:p>
        </p:txBody>
      </p:sp>
    </p:spTree>
    <p:extLst>
      <p:ext uri="{BB962C8B-B14F-4D97-AF65-F5344CB8AC3E}">
        <p14:creationId xmlns:p14="http://schemas.microsoft.com/office/powerpoint/2010/main" val="3108890466"/>
      </p:ext>
    </p:extLst>
  </p:cSld>
  <p:clrMap bg1="lt1" tx1="dk1" bg2="lt2" tx2="dk2" accent1="accent1" accent2="accent2" accent3="accent3" accent4="accent4" accent5="accent5" accent6="accent6" hlink="hlink" folHlink="folHlink"/>
  <p:hf hdr="0"/>
</p:handoutMaster>
</file>

<file path=ppt/notesMasters/_rels/notesMaster1.xml.rels><?xml version="1.0" encoding="UTF-8" standalone="yes"?>
<Relationships xmlns="http://schemas.openxmlformats.org/package/2006/relationships"><Relationship Id="rId1" Type="http://purl.oclc.org/ooxml/officeDocument/relationships/theme" Target="../theme/theme2.xml"/></Relationships>
</file>

<file path=ppt/notesMasters/notesMaster1.xml><?xml version="1.0" encoding="utf-8"?>
<p:notesMaster xmlns:a="http://purl.oclc.org/ooxml/drawingml/main" xmlns:r="http://purl.oclc.org/ooxml/officeDocument/relationships" xmlns:p="http://purl.oclc.org/ooxml/presentationml/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CD8FEFC-5F1E-48E1-8CF1-3CFA500B1AD4}" type="datetime1">
              <a:rPr lang="en-GB" smtClean="0"/>
              <a:t>02/09/2024</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r>
              <a:rPr lang="en-US"/>
              <a:t>Steve Huguenin</a:t>
            </a:r>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EF75CB5-5666-5049-9AE0-38EFD385C21E}" type="slidenum">
              <a:rPr lang="en-US" smtClean="0"/>
              <a:t>‹#›</a:t>
            </a:fld>
            <a:endParaRPr lang="en-US" dirty="0"/>
          </a:p>
        </p:txBody>
      </p:sp>
    </p:spTree>
    <p:extLst>
      <p:ext uri="{BB962C8B-B14F-4D97-AF65-F5344CB8AC3E}">
        <p14:creationId xmlns:p14="http://schemas.microsoft.com/office/powerpoint/2010/main" val="475562620"/>
      </p:ext>
    </p:extLst>
  </p:cSld>
  <p:clrMap bg1="lt1" tx1="dk1" bg2="lt2" tx2="dk2" accent1="accent1" accent2="accent2" accent3="accent3" accent4="accent4" accent5="accent5" accent6="accent6" hlink="hlink" folHlink="folHlink"/>
  <p:hf hdr="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microsoft.com/office/2007/relationships/hdphoto" Target="../media/hdphoto1.wdp"/><Relationship Id="rId2" Type="http://purl.oclc.org/ooxml/officeDocument/relationships/image" Target="../media/image1.png"/><Relationship Id="rId1" Type="http://purl.oclc.org/ooxml/officeDocument/relationships/slideMaster" Target="../slideMasters/slideMaster1.xml"/><Relationship Id="rId4" Type="http://purl.oclc.org/ooxml/officeDocument/relationships/image" Target="../media/image2.png"/></Relationships>
</file>

<file path=ppt/slideLayouts/_rels/slideLayout2.xml.rels><?xml version="1.0" encoding="UTF-8" standalone="yes"?>
<Relationships xmlns="http://schemas.openxmlformats.org/package/2006/relationships"><Relationship Id="rId3" Type="http://schemas.microsoft.com/office/2007/relationships/hdphoto" Target="../media/hdphoto1.wdp"/><Relationship Id="rId2" Type="http://purl.oclc.org/ooxml/officeDocument/relationships/image" Target="../media/image1.png"/><Relationship Id="rId1" Type="http://purl.oclc.org/ooxml/officeDocument/relationships/slideMaster" Target="../slideMasters/slideMaster1.xml"/><Relationship Id="rId4" Type="http://purl.oclc.org/ooxml/officeDocument/relationships/image" Target="../media/image2.png"/></Relationships>
</file>

<file path=ppt/slideLayouts/_rels/slideLayout3.xml.rels><?xml version="1.0" encoding="UTF-8" standalone="yes"?>
<Relationships xmlns="http://schemas.openxmlformats.org/package/2006/relationships"><Relationship Id="rId2" Type="http://purl.oclc.org/ooxml/officeDocument/relationships/image" Target="../media/image3.jpg"/><Relationship Id="rId1" Type="http://purl.oclc.org/ooxml/officeDocument/relationships/slideMaster" Target="../slideMasters/slideMaster1.xml"/></Relationships>
</file>

<file path=ppt/slideLayouts/_rels/slideLayout4.xml.rels><?xml version="1.0" encoding="UTF-8" standalone="yes"?>
<Relationships xmlns="http://schemas.openxmlformats.org/package/2006/relationships"><Relationship Id="rId2" Type="http://purl.oclc.org/ooxml/officeDocument/relationships/image" Target="../media/image4.jpg"/><Relationship Id="rId1" Type="http://purl.oclc.org/ooxml/officeDocument/relationships/slideMaster" Target="../slideMasters/slideMaster1.xml"/></Relationships>
</file>

<file path=ppt/slideLayouts/_rels/slideLayout5.xml.rels><?xml version="1.0" encoding="UTF-8" standalone="yes"?>
<Relationships xmlns="http://schemas.openxmlformats.org/package/2006/relationships"><Relationship Id="rId1" Type="http://purl.oclc.org/ooxml/officeDocument/relationships/slideMaster" Target="../slideMasters/slideMaster1.xml"/></Relationships>
</file>

<file path=ppt/slideLayouts/_rels/slideLayout6.xml.rels><?xml version="1.0" encoding="UTF-8" standalone="yes"?>
<Relationships xmlns="http://schemas.openxmlformats.org/package/2006/relationships"><Relationship Id="rId1" Type="http://purl.oclc.org/ooxml/officeDocument/relationships/slideMaster" Target="../slideMasters/slideMaster1.xml"/></Relationships>
</file>

<file path=ppt/slideLayouts/_rels/slideLayout7.xml.rels><?xml version="1.0" encoding="UTF-8" standalone="yes"?>
<Relationships xmlns="http://schemas.openxmlformats.org/package/2006/relationships"><Relationship Id="rId1" Type="http://purl.oclc.org/ooxml/officeDocument/relationships/slideMaster" Target="../slideMasters/slideMaster1.xml"/></Relationships>
</file>

<file path=ppt/slideLayouts/_rels/slideLayout8.xml.rels><?xml version="1.0" encoding="UTF-8" standalone="yes"?>
<Relationships xmlns="http://schemas.openxmlformats.org/package/2006/relationships"><Relationship Id="rId2" Type="http://purl.oclc.org/ooxml/officeDocument/relationships/image" Target="../media/image4.jpg"/><Relationship Id="rId1" Type="http://purl.oclc.org/ooxml/officeDocument/relationships/slideMaster" Target="../slideMasters/slideMaster1.xml"/></Relationships>
</file>

<file path=ppt/slideLayouts/_rels/slideLayout9.xml.rels><?xml version="1.0" encoding="UTF-8" standalone="yes"?>
<Relationships xmlns="http://schemas.openxmlformats.org/package/2006/relationships"><Relationship Id="rId3" Type="http://schemas.microsoft.com/office/2007/relationships/hdphoto" Target="../media/hdphoto1.wdp"/><Relationship Id="rId2" Type="http://purl.oclc.org/ooxml/officeDocument/relationships/image" Target="../media/image1.png"/><Relationship Id="rId1" Type="http://purl.oclc.org/ooxml/officeDocument/relationships/slideMaster" Target="../slideMasters/slideMaster1.xml"/><Relationship Id="rId4" Type="http://purl.oclc.org/ooxml/officeDocument/relationships/image" Target="../media/image2.png"/></Relationships>
</file>

<file path=ppt/slideLayouts/slideLayout1.xml><?xml version="1.0" encoding="utf-8"?>
<p:sldLayout xmlns:a="http://purl.oclc.org/ooxml/drawingml/main" xmlns:r="http://purl.oclc.org/ooxml/officeDocument/relationships" xmlns:p="http://purl.oclc.org/ooxml/presentationml/main" preserve="1" userDrawn="1">
  <p:cSld name="Custom Layout">
    <p:bg>
      <p:bgPr>
        <a:gradFill>
          <a:gsLst>
            <a:gs pos="93%">
              <a:schemeClr val="tx2"/>
            </a:gs>
            <a:gs pos="81%">
              <a:schemeClr val="accent6">
                <a:lumMod val="50%"/>
              </a:schemeClr>
            </a:gs>
            <a:gs pos="27%">
              <a:schemeClr val="tx1"/>
            </a:gs>
            <a:gs pos="8%">
              <a:schemeClr val="accent4">
                <a:lumMod val="75%"/>
              </a:schemeClr>
            </a:gs>
            <a:gs pos="0%">
              <a:schemeClr val="accent4"/>
            </a:gs>
            <a:gs pos="99%">
              <a:schemeClr val="tx2">
                <a:lumMod val="40%"/>
                <a:lumOff val="60%"/>
              </a:schemeClr>
            </a:gs>
          </a:gsLst>
          <a:lin ang="12600000" scaled="0"/>
        </a:gradFill>
        <a:effectLst/>
      </p:bgPr>
    </p:bg>
    <p:spTree>
      <p:nvGrpSpPr>
        <p:cNvPr id="1" name=""/>
        <p:cNvGrpSpPr/>
        <p:nvPr/>
      </p:nvGrpSpPr>
      <p:grpSpPr>
        <a:xfrm>
          <a:off x="0" y="0"/>
          <a:ext cx="0" cy="0"/>
          <a:chOff x="0" y="0"/>
          <a:chExt cx="0" cy="0"/>
        </a:xfrm>
      </p:grpSpPr>
      <p:pic>
        <p:nvPicPr>
          <p:cNvPr id="10" name="Content Placeholder 14">
            <a:extLst>
              <a:ext uri="{FF2B5EF4-FFF2-40B4-BE49-F238E27FC236}">
                <a16:creationId xmlns:a16="http://schemas.microsoft.com/office/drawing/2014/main" id="{F6856948-14CB-159E-5A7C-80A011564123}"/>
              </a:ext>
            </a:extLst>
          </p:cNvPr>
          <p:cNvPicPr>
            <a:picLocks noChangeAspect="1"/>
          </p:cNvPicPr>
          <p:nvPr userDrawn="1"/>
        </p:nvPicPr>
        <p:blipFill>
          <a:blip r:embed="rId2">
            <a:alphaModFix amt="33%"/>
            <a:extLst>
              <a:ext uri="{BEBA8EAE-BF5A-486C-A8C5-ECC9F3942E4B}">
                <a14:imgProps xmlns:a14="http://schemas.microsoft.com/office/drawing/2010/main">
                  <a14:imgLayer r:embed="rId3">
                    <a14:imgEffect>
                      <a14:brightnessContrast bright="-57%"/>
                    </a14:imgEffect>
                  </a14:imgLayer>
                </a14:imgProps>
              </a:ext>
            </a:extLst>
          </a:blip>
          <a:srcRect t="0.185%" b="0.185%"/>
          <a:stretch/>
        </p:blipFill>
        <p:spPr>
          <a:xfrm>
            <a:off x="0" y="0"/>
            <a:ext cx="12192000" cy="6832599"/>
          </a:xfrm>
          <a:prstGeom prst="rect">
            <a:avLst/>
          </a:prstGeom>
        </p:spPr>
      </p:pic>
      <p:pic>
        <p:nvPicPr>
          <p:cNvPr id="9" name="Content Placeholder 14">
            <a:extLst>
              <a:ext uri="{FF2B5EF4-FFF2-40B4-BE49-F238E27FC236}">
                <a16:creationId xmlns:a16="http://schemas.microsoft.com/office/drawing/2014/main" id="{7FFF1F47-49A0-3608-5C50-3C57415465BC}"/>
              </a:ext>
            </a:extLst>
          </p:cNvPr>
          <p:cNvPicPr>
            <a:picLocks noChangeAspect="1"/>
          </p:cNvPicPr>
          <p:nvPr userDrawn="1"/>
        </p:nvPicPr>
        <p:blipFill rotWithShape="1">
          <a:blip r:embed="rId4"/>
          <a:srcRect l="10.901%" t="2.691%" r="9.005%" b="2.173%"/>
          <a:stretch/>
        </p:blipFill>
        <p:spPr>
          <a:xfrm>
            <a:off x="-3" y="37"/>
            <a:ext cx="12192000" cy="6853863"/>
          </a:xfrm>
          <a:prstGeom prst="rect">
            <a:avLst/>
          </a:prstGeom>
        </p:spPr>
      </p:pic>
      <p:sp>
        <p:nvSpPr>
          <p:cNvPr id="2" name="Title 1">
            <a:extLst>
              <a:ext uri="{FF2B5EF4-FFF2-40B4-BE49-F238E27FC236}">
                <a16:creationId xmlns:a16="http://schemas.microsoft.com/office/drawing/2014/main" id="{3A462FF1-D97D-8505-FE7F-8B2DB411A8B1}"/>
              </a:ext>
            </a:extLst>
          </p:cNvPr>
          <p:cNvSpPr>
            <a:spLocks noGrp="1"/>
          </p:cNvSpPr>
          <p:nvPr>
            <p:ph type="title" hasCustomPrompt="1"/>
          </p:nvPr>
        </p:nvSpPr>
        <p:spPr>
          <a:xfrm>
            <a:off x="0" y="2527164"/>
            <a:ext cx="12191998" cy="1323440"/>
          </a:xfrm>
        </p:spPr>
        <p:txBody>
          <a:bodyPr>
            <a:noAutofit/>
          </a:bodyPr>
          <a:lstStyle>
            <a:lvl1pPr algn="ctr">
              <a:defRPr sz="6000" kern="1200" spc="2200" baseline="0%">
                <a:solidFill>
                  <a:schemeClr val="accent5"/>
                </a:solidFill>
              </a:defRPr>
            </a:lvl1pPr>
          </a:lstStyle>
          <a:p>
            <a:r>
              <a:rPr lang="en-US" dirty="0"/>
              <a:t>Click to edit title</a:t>
            </a:r>
          </a:p>
        </p:txBody>
      </p:sp>
      <p:sp>
        <p:nvSpPr>
          <p:cNvPr id="12" name="Subtitle 2">
            <a:extLst>
              <a:ext uri="{FF2B5EF4-FFF2-40B4-BE49-F238E27FC236}">
                <a16:creationId xmlns:a16="http://schemas.microsoft.com/office/drawing/2014/main" id="{58B9CAE2-F3DD-D6D3-96C8-D947A4117752}"/>
              </a:ext>
            </a:extLst>
          </p:cNvPr>
          <p:cNvSpPr>
            <a:spLocks noGrp="1"/>
          </p:cNvSpPr>
          <p:nvPr>
            <p:ph type="subTitle" idx="1" hasCustomPrompt="1"/>
          </p:nvPr>
        </p:nvSpPr>
        <p:spPr>
          <a:xfrm>
            <a:off x="3" y="3558868"/>
            <a:ext cx="12191997" cy="781119"/>
          </a:xfrm>
        </p:spPr>
        <p:txBody>
          <a:bodyPr>
            <a:noAutofit/>
          </a:bodyPr>
          <a:lstStyle>
            <a:lvl1pPr marL="0" indent="0" algn="ctr">
              <a:buNone/>
              <a:defRPr sz="4000" b="0" i="0" spc="1800" baseline="0%">
                <a:solidFill>
                  <a:schemeClr val="bg1"/>
                </a:solidFill>
                <a:latin typeface="Biome Light" panose="020B0303030204020804" pitchFamily="34" charset="0"/>
                <a:cs typeface="Biome Light" panose="020B03030302040208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subtitle</a:t>
            </a:r>
          </a:p>
        </p:txBody>
      </p:sp>
      <p:sp>
        <p:nvSpPr>
          <p:cNvPr id="8" name="Text Placeholder 9">
            <a:extLst>
              <a:ext uri="{FF2B5EF4-FFF2-40B4-BE49-F238E27FC236}">
                <a16:creationId xmlns:a16="http://schemas.microsoft.com/office/drawing/2014/main" id="{07BA9FA4-8138-9E88-1DA3-FE01F56721B5}"/>
              </a:ext>
            </a:extLst>
          </p:cNvPr>
          <p:cNvSpPr>
            <a:spLocks noGrp="1"/>
          </p:cNvSpPr>
          <p:nvPr>
            <p:ph type="body" sz="quarter" idx="10" hasCustomPrompt="1"/>
          </p:nvPr>
        </p:nvSpPr>
        <p:spPr>
          <a:xfrm>
            <a:off x="0" y="5532550"/>
            <a:ext cx="12192000" cy="1323440"/>
          </a:xfrm>
          <a:solidFill>
            <a:schemeClr val="tx1">
              <a:alpha val="61.961%"/>
            </a:schemeClr>
          </a:solidFill>
        </p:spPr>
        <p:txBody>
          <a:bodyPr lIns="0" tIns="0" rIns="0" bIns="0" anchor="ctr" anchorCtr="0">
            <a:noAutofit/>
          </a:bodyPr>
          <a:lstStyle>
            <a:lvl1pPr marL="0" indent="0" algn="ctr">
              <a:lnSpc>
                <a:spcPct val="60%"/>
              </a:lnSpc>
              <a:buNone/>
              <a:defRPr sz="2000" b="0" i="0" spc="300">
                <a:solidFill>
                  <a:schemeClr val="bg1"/>
                </a:solidFill>
                <a:latin typeface="+mn-lt"/>
                <a:cs typeface="Arial" panose="020B0604020202020204" pitchFamily="34" charset="0"/>
              </a:defRPr>
            </a:lvl1pPr>
          </a:lstStyle>
          <a:p>
            <a:pPr lvl="0"/>
            <a:r>
              <a:rPr lang="en-US" dirty="0"/>
              <a:t>Click to edit master text style</a:t>
            </a:r>
          </a:p>
        </p:txBody>
      </p:sp>
    </p:spTree>
    <p:extLst>
      <p:ext uri="{BB962C8B-B14F-4D97-AF65-F5344CB8AC3E}">
        <p14:creationId xmlns:p14="http://schemas.microsoft.com/office/powerpoint/2010/main" val="4119321558"/>
      </p:ext>
    </p:extLst>
  </p:cSld>
  <p:clrMapOvr>
    <a:masterClrMapping/>
  </p:clrMapOvr>
</p:sldLayout>
</file>

<file path=ppt/slideLayouts/slideLayout2.xml><?xml version="1.0" encoding="utf-8"?>
<p:sldLayout xmlns:a="http://purl.oclc.org/ooxml/drawingml/main" xmlns:r="http://purl.oclc.org/ooxml/officeDocument/relationships" xmlns:p="http://purl.oclc.org/ooxml/presentationml/main" preserve="1" userDrawn="1">
  <p:cSld name="4_Custom Layout">
    <p:bg>
      <p:bgPr>
        <a:gradFill>
          <a:gsLst>
            <a:gs pos="81.987%">
              <a:schemeClr val="accent6">
                <a:lumMod val="50%"/>
              </a:schemeClr>
            </a:gs>
            <a:gs pos="35.04%">
              <a:srgbClr val="020B11"/>
            </a:gs>
            <a:gs pos="11.979%">
              <a:schemeClr val="accent4">
                <a:lumMod val="50%"/>
              </a:schemeClr>
            </a:gs>
            <a:gs pos="0%">
              <a:schemeClr val="accent4"/>
            </a:gs>
            <a:gs pos="99%">
              <a:schemeClr val="tx2"/>
            </a:gs>
          </a:gsLst>
          <a:lin ang="5400000" scaled="1"/>
        </a:gradFill>
        <a:effectLst/>
      </p:bgPr>
    </p:bg>
    <p:spTree>
      <p:nvGrpSpPr>
        <p:cNvPr id="1" name=""/>
        <p:cNvGrpSpPr/>
        <p:nvPr/>
      </p:nvGrpSpPr>
      <p:grpSpPr>
        <a:xfrm>
          <a:off x="0" y="0"/>
          <a:ext cx="0" cy="0"/>
          <a:chOff x="0" y="0"/>
          <a:chExt cx="0" cy="0"/>
        </a:xfrm>
      </p:grpSpPr>
      <p:pic>
        <p:nvPicPr>
          <p:cNvPr id="24" name="Content Placeholder 14">
            <a:extLst>
              <a:ext uri="{FF2B5EF4-FFF2-40B4-BE49-F238E27FC236}">
                <a16:creationId xmlns:a16="http://schemas.microsoft.com/office/drawing/2014/main" id="{BD0D7128-6130-EE47-90ED-D45A35B4385D}"/>
              </a:ext>
            </a:extLst>
          </p:cNvPr>
          <p:cNvPicPr>
            <a:picLocks noChangeAspect="1"/>
          </p:cNvPicPr>
          <p:nvPr userDrawn="1"/>
        </p:nvPicPr>
        <p:blipFill>
          <a:blip r:embed="rId2">
            <a:alphaModFix amt="33%"/>
            <a:extLst>
              <a:ext uri="{BEBA8EAE-BF5A-486C-A8C5-ECC9F3942E4B}">
                <a14:imgProps xmlns:a14="http://schemas.microsoft.com/office/drawing/2010/main">
                  <a14:imgLayer r:embed="rId3">
                    <a14:imgEffect>
                      <a14:brightnessContrast bright="-57%"/>
                    </a14:imgEffect>
                  </a14:imgLayer>
                </a14:imgProps>
              </a:ext>
            </a:extLst>
          </a:blip>
          <a:srcRect t="0.185%" b="0.185%"/>
          <a:stretch/>
        </p:blipFill>
        <p:spPr>
          <a:xfrm>
            <a:off x="-6228" y="3074"/>
            <a:ext cx="12192000" cy="6854926"/>
          </a:xfrm>
          <a:prstGeom prst="rect">
            <a:avLst/>
          </a:prstGeom>
        </p:spPr>
      </p:pic>
      <p:pic>
        <p:nvPicPr>
          <p:cNvPr id="6" name="Content Placeholder 14">
            <a:extLst>
              <a:ext uri="{FF2B5EF4-FFF2-40B4-BE49-F238E27FC236}">
                <a16:creationId xmlns:a16="http://schemas.microsoft.com/office/drawing/2014/main" id="{14AC0A97-7D79-3DBE-FB53-A9EBFD806E06}"/>
              </a:ext>
            </a:extLst>
          </p:cNvPr>
          <p:cNvPicPr>
            <a:picLocks noChangeAspect="1"/>
          </p:cNvPicPr>
          <p:nvPr userDrawn="1"/>
        </p:nvPicPr>
        <p:blipFill rotWithShape="1">
          <a:blip r:embed="rId4"/>
          <a:srcRect l="0.151%" t="2.691%" r="49.052%" b="2.173%"/>
          <a:stretch/>
        </p:blipFill>
        <p:spPr>
          <a:xfrm>
            <a:off x="4455845" y="-6350"/>
            <a:ext cx="7732295" cy="6853863"/>
          </a:xfrm>
          <a:prstGeom prst="rect">
            <a:avLst/>
          </a:prstGeom>
        </p:spPr>
      </p:pic>
      <p:sp>
        <p:nvSpPr>
          <p:cNvPr id="7" name="Rectangle 6">
            <a:extLst>
              <a:ext uri="{FF2B5EF4-FFF2-40B4-BE49-F238E27FC236}">
                <a16:creationId xmlns:a16="http://schemas.microsoft.com/office/drawing/2014/main" id="{F5F19E97-D266-0158-DB58-8B80C6AE8445}"/>
              </a:ext>
            </a:extLst>
          </p:cNvPr>
          <p:cNvSpPr/>
          <p:nvPr userDrawn="1"/>
        </p:nvSpPr>
        <p:spPr>
          <a:xfrm>
            <a:off x="-1" y="0"/>
            <a:ext cx="8784040" cy="6859155"/>
          </a:xfrm>
          <a:prstGeom prst="rect">
            <a:avLst/>
          </a:prstGeom>
          <a:solidFill>
            <a:schemeClr val="tx1">
              <a:alpha val="70%"/>
            </a:schemeClr>
          </a:solidFill>
          <a:ln>
            <a:noFill/>
          </a:ln>
        </p:spPr>
        <p:style>
          <a:lnRef idx="2">
            <a:schemeClr val="accent1">
              <a:shade val="50%"/>
            </a:schemeClr>
          </a:lnRef>
          <a:fillRef idx="1">
            <a:schemeClr val="accent1"/>
          </a:fillRef>
          <a:effectRef idx="0">
            <a:schemeClr val="accent1"/>
          </a:effectRef>
          <a:fontRef idx="minor">
            <a:schemeClr val="lt1"/>
          </a:fontRef>
        </p:style>
        <p:txBody>
          <a:bodyPr rtlCol="0" anchor="ctr">
            <a:noAutofit/>
          </a:bodyPr>
          <a:lstStyle/>
          <a:p>
            <a:pPr algn="ctr"/>
            <a:endParaRPr lang="en-US" dirty="0"/>
          </a:p>
        </p:txBody>
      </p:sp>
      <p:sp>
        <p:nvSpPr>
          <p:cNvPr id="2" name="Title 1">
            <a:extLst>
              <a:ext uri="{FF2B5EF4-FFF2-40B4-BE49-F238E27FC236}">
                <a16:creationId xmlns:a16="http://schemas.microsoft.com/office/drawing/2014/main" id="{51E83F98-B388-2594-BACB-E3DB652C97D5}"/>
              </a:ext>
            </a:extLst>
          </p:cNvPr>
          <p:cNvSpPr>
            <a:spLocks noGrp="1"/>
          </p:cNvSpPr>
          <p:nvPr>
            <p:ph type="title" hasCustomPrompt="1"/>
          </p:nvPr>
        </p:nvSpPr>
        <p:spPr>
          <a:xfrm>
            <a:off x="1003661" y="1052108"/>
            <a:ext cx="6910627" cy="1164882"/>
          </a:xfrm>
        </p:spPr>
        <p:txBody>
          <a:bodyPr anchor="b">
            <a:noAutofit/>
          </a:bodyPr>
          <a:lstStyle/>
          <a:p>
            <a:r>
              <a:rPr lang="en-US" dirty="0"/>
              <a:t>Click to edit title style</a:t>
            </a:r>
          </a:p>
        </p:txBody>
      </p:sp>
      <p:sp>
        <p:nvSpPr>
          <p:cNvPr id="13" name="Oval 12">
            <a:extLst>
              <a:ext uri="{FF2B5EF4-FFF2-40B4-BE49-F238E27FC236}">
                <a16:creationId xmlns:a16="http://schemas.microsoft.com/office/drawing/2014/main" id="{FAEE2076-2104-00E8-4FC5-D2D1939662A8}"/>
              </a:ext>
            </a:extLst>
          </p:cNvPr>
          <p:cNvSpPr/>
          <p:nvPr userDrawn="1"/>
        </p:nvSpPr>
        <p:spPr>
          <a:xfrm>
            <a:off x="1876516" y="842493"/>
            <a:ext cx="144379" cy="144379"/>
          </a:xfrm>
          <a:prstGeom prst="ellipse">
            <a:avLst/>
          </a:prstGeom>
          <a:noFill/>
          <a:ln>
            <a:solidFill>
              <a:schemeClr val="accent4">
                <a:lumMod val="60%"/>
                <a:lumOff val="40%"/>
                <a:alpha val="49%"/>
              </a:schemeClr>
            </a:solidFill>
          </a:ln>
        </p:spPr>
        <p:style>
          <a:lnRef idx="2">
            <a:schemeClr val="accent1">
              <a:shade val="50%"/>
            </a:schemeClr>
          </a:lnRef>
          <a:fillRef idx="1">
            <a:schemeClr val="accent1"/>
          </a:fillRef>
          <a:effectRef idx="0">
            <a:schemeClr val="accent1"/>
          </a:effectRef>
          <a:fontRef idx="minor">
            <a:schemeClr val="lt1"/>
          </a:fontRef>
        </p:style>
        <p:txBody>
          <a:bodyPr rtlCol="0" anchor="ctr">
            <a:noAutofit/>
          </a:bodyPr>
          <a:lstStyle/>
          <a:p>
            <a:pPr algn="ctr"/>
            <a:endParaRPr lang="en-US" dirty="0"/>
          </a:p>
        </p:txBody>
      </p:sp>
      <p:sp>
        <p:nvSpPr>
          <p:cNvPr id="14" name="Oval 13">
            <a:extLst>
              <a:ext uri="{FF2B5EF4-FFF2-40B4-BE49-F238E27FC236}">
                <a16:creationId xmlns:a16="http://schemas.microsoft.com/office/drawing/2014/main" id="{529EA78E-CF91-A313-1EA3-1B737189BE6A}"/>
              </a:ext>
            </a:extLst>
          </p:cNvPr>
          <p:cNvSpPr/>
          <p:nvPr userDrawn="1"/>
        </p:nvSpPr>
        <p:spPr>
          <a:xfrm>
            <a:off x="3272500" y="5713197"/>
            <a:ext cx="144379" cy="144379"/>
          </a:xfrm>
          <a:prstGeom prst="ellipse">
            <a:avLst/>
          </a:prstGeom>
          <a:noFill/>
          <a:ln>
            <a:solidFill>
              <a:schemeClr val="accent4">
                <a:lumMod val="60%"/>
                <a:lumOff val="40%"/>
                <a:alpha val="49%"/>
              </a:schemeClr>
            </a:solidFill>
          </a:ln>
        </p:spPr>
        <p:style>
          <a:lnRef idx="2">
            <a:schemeClr val="accent1">
              <a:shade val="50%"/>
            </a:schemeClr>
          </a:lnRef>
          <a:fillRef idx="1">
            <a:schemeClr val="accent1"/>
          </a:fillRef>
          <a:effectRef idx="0">
            <a:schemeClr val="accent1"/>
          </a:effectRef>
          <a:fontRef idx="minor">
            <a:schemeClr val="lt1"/>
          </a:fontRef>
        </p:style>
        <p:txBody>
          <a:bodyPr rtlCol="0" anchor="ctr">
            <a:noAutofit/>
          </a:bodyPr>
          <a:lstStyle/>
          <a:p>
            <a:pPr algn="ctr"/>
            <a:endParaRPr lang="en-US" dirty="0"/>
          </a:p>
        </p:txBody>
      </p:sp>
      <p:sp>
        <p:nvSpPr>
          <p:cNvPr id="21" name="Text Placeholder 19">
            <a:extLst>
              <a:ext uri="{FF2B5EF4-FFF2-40B4-BE49-F238E27FC236}">
                <a16:creationId xmlns:a16="http://schemas.microsoft.com/office/drawing/2014/main" id="{BC4BAB7B-AB4F-FB57-387C-7A8618043E21}"/>
              </a:ext>
            </a:extLst>
          </p:cNvPr>
          <p:cNvSpPr>
            <a:spLocks noGrp="1"/>
          </p:cNvSpPr>
          <p:nvPr>
            <p:ph type="body" sz="quarter" idx="30"/>
          </p:nvPr>
        </p:nvSpPr>
        <p:spPr>
          <a:xfrm>
            <a:off x="1025623" y="2530837"/>
            <a:ext cx="6888665" cy="961087"/>
          </a:xfrm>
        </p:spPr>
        <p:txBody>
          <a:bodyPr>
            <a:noAutofit/>
          </a:bodyPr>
          <a:lstStyle>
            <a:lvl1pPr>
              <a:lnSpc>
                <a:spcPct val="140%"/>
              </a:lnSpc>
              <a:defRPr sz="2000"/>
            </a:lvl1pPr>
          </a:lstStyle>
          <a:p>
            <a:pPr lvl="0"/>
            <a:r>
              <a:rPr lang="en-US"/>
              <a:t>Click to edit Master text styles</a:t>
            </a:r>
          </a:p>
        </p:txBody>
      </p:sp>
      <p:sp>
        <p:nvSpPr>
          <p:cNvPr id="18" name="Text Placeholder 5">
            <a:extLst>
              <a:ext uri="{FF2B5EF4-FFF2-40B4-BE49-F238E27FC236}">
                <a16:creationId xmlns:a16="http://schemas.microsoft.com/office/drawing/2014/main" id="{7512376E-E81C-EEBC-A5F9-53785637088E}"/>
              </a:ext>
            </a:extLst>
          </p:cNvPr>
          <p:cNvSpPr>
            <a:spLocks noGrp="1"/>
          </p:cNvSpPr>
          <p:nvPr>
            <p:ph type="body" sz="quarter" idx="28" hasCustomPrompt="1"/>
          </p:nvPr>
        </p:nvSpPr>
        <p:spPr>
          <a:xfrm>
            <a:off x="1025624" y="3617963"/>
            <a:ext cx="6888665" cy="2241805"/>
          </a:xfrm>
        </p:spPr>
        <p:txBody>
          <a:bodyPr anchor="t">
            <a:noAutofit/>
          </a:bodyPr>
          <a:lstStyle>
            <a:lvl1pPr marL="285750" marR="0" indent="-285750" algn="l" defTabSz="914400" rtl="0" eaLnBrk="1" fontAlgn="auto" latinLnBrk="0" hangingPunct="1">
              <a:lnSpc>
                <a:spcPct val="150%"/>
              </a:lnSpc>
              <a:spcBef>
                <a:spcPts val="1000"/>
              </a:spcBef>
              <a:spcAft>
                <a:spcPts val="0"/>
              </a:spcAft>
              <a:buClr>
                <a:schemeClr val="accent6"/>
              </a:buClr>
              <a:buSzTx/>
              <a:buFont typeface="Arial" panose="020B0604020202020204" pitchFamily="34" charset="0"/>
              <a:buChar char="•"/>
              <a:tabLst/>
              <a:defRPr sz="1600">
                <a:solidFill>
                  <a:schemeClr val="bg1"/>
                </a:solidFill>
                <a:latin typeface="+mn-lt"/>
                <a:cs typeface="Biome" panose="020B0503030204020804" pitchFamily="34" charset="0"/>
              </a:defRPr>
            </a:lvl1pPr>
          </a:lstStyle>
          <a:p>
            <a:pPr marL="285750" marR="0" lvl="0" indent="-285750" algn="l" defTabSz="914400" rtl="0" eaLnBrk="1" fontAlgn="auto" latinLnBrk="0" hangingPunct="1">
              <a:lnSpc>
                <a:spcPct val="100%"/>
              </a:lnSpc>
              <a:spcBef>
                <a:spcPts val="1000"/>
              </a:spcBef>
              <a:spcAft>
                <a:spcPts val="0"/>
              </a:spcAft>
              <a:buClr>
                <a:schemeClr val="accent6"/>
              </a:buClr>
              <a:buSzTx/>
              <a:tabLst/>
              <a:defRPr/>
            </a:pPr>
            <a:r>
              <a:rPr lang="en-US" dirty="0">
                <a:solidFill>
                  <a:schemeClr val="bg1"/>
                </a:solidFill>
              </a:rPr>
              <a:t>Click to edit master text style</a:t>
            </a:r>
          </a:p>
          <a:p>
            <a:pPr marL="285750" marR="0" lvl="0" indent="-285750" algn="l" defTabSz="914400" rtl="0" eaLnBrk="1" fontAlgn="auto" latinLnBrk="0" hangingPunct="1">
              <a:lnSpc>
                <a:spcPct val="100%"/>
              </a:lnSpc>
              <a:spcBef>
                <a:spcPts val="1000"/>
              </a:spcBef>
              <a:spcAft>
                <a:spcPts val="0"/>
              </a:spcAft>
              <a:buClr>
                <a:schemeClr val="accent6"/>
              </a:buClr>
              <a:buSzTx/>
              <a:tabLst/>
              <a:defRPr/>
            </a:pPr>
            <a:r>
              <a:rPr lang="en-US" dirty="0">
                <a:solidFill>
                  <a:schemeClr val="bg1"/>
                </a:solidFill>
              </a:rPr>
              <a:t>Click to edit master text style</a:t>
            </a:r>
          </a:p>
          <a:p>
            <a:pPr marL="285750" marR="0" lvl="0" indent="-285750" algn="l" defTabSz="914400" rtl="0" eaLnBrk="1" fontAlgn="auto" latinLnBrk="0" hangingPunct="1">
              <a:lnSpc>
                <a:spcPct val="100%"/>
              </a:lnSpc>
              <a:spcBef>
                <a:spcPts val="1000"/>
              </a:spcBef>
              <a:spcAft>
                <a:spcPts val="0"/>
              </a:spcAft>
              <a:buClr>
                <a:schemeClr val="accent6"/>
              </a:buClr>
              <a:buSzTx/>
              <a:buFont typeface="Arial" panose="020B0604020202020204" pitchFamily="34" charset="0"/>
              <a:buChar char="•"/>
              <a:tabLst/>
              <a:defRPr/>
            </a:pPr>
            <a:r>
              <a:rPr lang="en-US" dirty="0">
                <a:solidFill>
                  <a:schemeClr val="bg1"/>
                </a:solidFill>
              </a:rPr>
              <a:t>Click to edit master text style</a:t>
            </a:r>
          </a:p>
          <a:p>
            <a:pPr marL="285750" marR="0" lvl="0" indent="-285750" algn="l" defTabSz="914400" rtl="0" eaLnBrk="1" fontAlgn="auto" latinLnBrk="0" hangingPunct="1">
              <a:lnSpc>
                <a:spcPct val="100%"/>
              </a:lnSpc>
              <a:spcBef>
                <a:spcPts val="1000"/>
              </a:spcBef>
              <a:spcAft>
                <a:spcPts val="0"/>
              </a:spcAft>
              <a:buClr>
                <a:schemeClr val="accent6"/>
              </a:buClr>
              <a:buSzTx/>
              <a:tabLst/>
              <a:defRPr/>
            </a:pPr>
            <a:endParaRPr lang="en-US" dirty="0">
              <a:solidFill>
                <a:schemeClr val="bg1"/>
              </a:solidFill>
            </a:endParaRPr>
          </a:p>
          <a:p>
            <a:endParaRPr lang="en-US" dirty="0">
              <a:solidFill>
                <a:schemeClr val="bg1"/>
              </a:solidFill>
            </a:endParaRPr>
          </a:p>
          <a:p>
            <a:endParaRPr lang="en-US" dirty="0">
              <a:solidFill>
                <a:schemeClr val="bg1"/>
              </a:solidFill>
            </a:endParaRPr>
          </a:p>
        </p:txBody>
      </p:sp>
      <p:cxnSp>
        <p:nvCxnSpPr>
          <p:cNvPr id="15" name="Straight Connector 14">
            <a:extLst>
              <a:ext uri="{FF2B5EF4-FFF2-40B4-BE49-F238E27FC236}">
                <a16:creationId xmlns:a16="http://schemas.microsoft.com/office/drawing/2014/main" id="{A67E9B3C-3EC9-30D0-6EEC-FFD2F1067447}"/>
              </a:ext>
            </a:extLst>
          </p:cNvPr>
          <p:cNvCxnSpPr>
            <a:cxnSpLocks/>
          </p:cNvCxnSpPr>
          <p:nvPr userDrawn="1"/>
        </p:nvCxnSpPr>
        <p:spPr>
          <a:xfrm>
            <a:off x="-12590" y="2359726"/>
            <a:ext cx="5320086" cy="0"/>
          </a:xfrm>
          <a:prstGeom prst="line">
            <a:avLst/>
          </a:prstGeom>
          <a:ln w="25400">
            <a:gradFill>
              <a:gsLst>
                <a:gs pos="0%">
                  <a:schemeClr val="accent4">
                    <a:lumMod val="50%"/>
                  </a:schemeClr>
                </a:gs>
                <a:gs pos="100%">
                  <a:schemeClr val="accent6"/>
                </a:gs>
              </a:gsLst>
              <a:lin ang="10800000" scaled="0"/>
            </a:gradFill>
          </a:ln>
        </p:spPr>
        <p:style>
          <a:lnRef idx="1">
            <a:schemeClr val="accent1"/>
          </a:lnRef>
          <a:fillRef idx="0">
            <a:schemeClr val="accent1"/>
          </a:fillRef>
          <a:effectRef idx="0">
            <a:schemeClr val="accent1"/>
          </a:effectRef>
          <a:fontRef idx="minor">
            <a:schemeClr val="tx1"/>
          </a:fontRef>
        </p:style>
      </p:cxnSp>
      <p:sp>
        <p:nvSpPr>
          <p:cNvPr id="17" name="Footer Placeholder 4">
            <a:extLst>
              <a:ext uri="{FF2B5EF4-FFF2-40B4-BE49-F238E27FC236}">
                <a16:creationId xmlns:a16="http://schemas.microsoft.com/office/drawing/2014/main" id="{CB971EAC-E57B-EF86-ED6F-AE35987CDF0C}"/>
              </a:ext>
            </a:extLst>
          </p:cNvPr>
          <p:cNvSpPr>
            <a:spLocks noGrp="1"/>
          </p:cNvSpPr>
          <p:nvPr>
            <p:ph type="ftr" sz="quarter" idx="11"/>
          </p:nvPr>
        </p:nvSpPr>
        <p:spPr>
          <a:xfrm>
            <a:off x="336405" y="6237287"/>
            <a:ext cx="4114800" cy="365125"/>
          </a:xfrm>
        </p:spPr>
        <p:txBody>
          <a:bodyPr>
            <a:noAutofit/>
          </a:bodyPr>
          <a:lstStyle>
            <a:lvl1pPr algn="l">
              <a:defRPr sz="1200" spc="0">
                <a:solidFill>
                  <a:schemeClr val="bg1"/>
                </a:solidFill>
              </a:defRPr>
            </a:lvl1pPr>
          </a:lstStyle>
          <a:p>
            <a:r>
              <a:rPr lang="en-US" dirty="0"/>
              <a:t>Smart contract audit</a:t>
            </a:r>
          </a:p>
        </p:txBody>
      </p:sp>
      <p:sp>
        <p:nvSpPr>
          <p:cNvPr id="19" name="Slide Number Placeholder 5">
            <a:extLst>
              <a:ext uri="{FF2B5EF4-FFF2-40B4-BE49-F238E27FC236}">
                <a16:creationId xmlns:a16="http://schemas.microsoft.com/office/drawing/2014/main" id="{8A0ED8DF-4F9C-BDFE-68ED-49B03A5441CE}"/>
              </a:ext>
            </a:extLst>
          </p:cNvPr>
          <p:cNvSpPr>
            <a:spLocks noGrp="1"/>
          </p:cNvSpPr>
          <p:nvPr>
            <p:ph type="sldNum" sz="quarter" idx="12"/>
          </p:nvPr>
        </p:nvSpPr>
        <p:spPr>
          <a:xfrm>
            <a:off x="9140971" y="6226198"/>
            <a:ext cx="2743200" cy="365125"/>
          </a:xfrm>
        </p:spPr>
        <p:txBody>
          <a:bodyPr>
            <a:noAutofit/>
          </a:bodyPr>
          <a:lstStyle>
            <a:lvl1pPr>
              <a:defRPr sz="1200">
                <a:solidFill>
                  <a:schemeClr val="bg1"/>
                </a:solidFill>
              </a:defRPr>
            </a:lvl1pPr>
          </a:lstStyle>
          <a:p>
            <a:fld id="{FE024F78-56A6-7740-B68D-8D4D026EDF3F}" type="slidenum">
              <a:rPr lang="en-US" smtClean="0"/>
              <a:pPr/>
              <a:t>‹#›</a:t>
            </a:fld>
            <a:endParaRPr lang="en-US" dirty="0"/>
          </a:p>
        </p:txBody>
      </p:sp>
      <p:sp>
        <p:nvSpPr>
          <p:cNvPr id="16" name="Graphic 12">
            <a:extLst>
              <a:ext uri="{FF2B5EF4-FFF2-40B4-BE49-F238E27FC236}">
                <a16:creationId xmlns:a16="http://schemas.microsoft.com/office/drawing/2014/main" id="{44BC0460-E5E3-23E3-6335-36CF4BEB87F3}"/>
              </a:ext>
            </a:extLst>
          </p:cNvPr>
          <p:cNvSpPr/>
          <p:nvPr userDrawn="1"/>
        </p:nvSpPr>
        <p:spPr>
          <a:xfrm>
            <a:off x="2360199" y="596691"/>
            <a:ext cx="100584" cy="100584"/>
          </a:xfrm>
          <a:custGeom>
            <a:avLst/>
            <a:gdLst>
              <a:gd name="connsiteX0" fmla="*/ 91138 w 91138"/>
              <a:gd name="connsiteY0" fmla="*/ 45569 h 91138"/>
              <a:gd name="connsiteX1" fmla="*/ 45569 w 91138"/>
              <a:gd name="connsiteY1" fmla="*/ 91138 h 91138"/>
              <a:gd name="connsiteX2" fmla="*/ 0 w 91138"/>
              <a:gd name="connsiteY2" fmla="*/ 45569 h 91138"/>
              <a:gd name="connsiteX3" fmla="*/ 45569 w 91138"/>
              <a:gd name="connsiteY3" fmla="*/ 0 h 91138"/>
              <a:gd name="connsiteX4" fmla="*/ 91138 w 91138"/>
              <a:gd name="connsiteY4" fmla="*/ 45569 h 911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138" h="91138">
                <a:moveTo>
                  <a:pt x="91138" y="45569"/>
                </a:moveTo>
                <a:cubicBezTo>
                  <a:pt x="91138" y="70736"/>
                  <a:pt x="70736" y="91138"/>
                  <a:pt x="45569" y="91138"/>
                </a:cubicBezTo>
                <a:cubicBezTo>
                  <a:pt x="20402" y="91138"/>
                  <a:pt x="0" y="70736"/>
                  <a:pt x="0" y="45569"/>
                </a:cubicBezTo>
                <a:cubicBezTo>
                  <a:pt x="0" y="20402"/>
                  <a:pt x="20402" y="0"/>
                  <a:pt x="45569" y="0"/>
                </a:cubicBezTo>
                <a:cubicBezTo>
                  <a:pt x="70736" y="0"/>
                  <a:pt x="91138" y="20402"/>
                  <a:pt x="91138" y="45569"/>
                </a:cubicBezTo>
                <a:close/>
              </a:path>
            </a:pathLst>
          </a:custGeom>
          <a:solidFill>
            <a:schemeClr val="accent4">
              <a:lumMod val="60%"/>
              <a:lumOff val="40%"/>
              <a:alpha val="49.071%"/>
            </a:schemeClr>
          </a:solidFill>
          <a:ln w="422" cap="flat">
            <a:noFill/>
            <a:prstDash val="solid"/>
            <a:miter/>
          </a:ln>
        </p:spPr>
        <p:txBody>
          <a:bodyPr rtlCol="0" anchor="ctr">
            <a:noAutofit/>
          </a:bodyPr>
          <a:lstStyle/>
          <a:p>
            <a:endParaRPr lang="en-US" dirty="0"/>
          </a:p>
        </p:txBody>
      </p:sp>
    </p:spTree>
    <p:extLst>
      <p:ext uri="{BB962C8B-B14F-4D97-AF65-F5344CB8AC3E}">
        <p14:creationId xmlns:p14="http://schemas.microsoft.com/office/powerpoint/2010/main" val="1616662304"/>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xml><?xml version="1.0" encoding="utf-8"?>
<p:sldLayout xmlns:a="http://purl.oclc.org/ooxml/drawingml/main" xmlns:r="http://purl.oclc.org/ooxml/officeDocument/relationships" xmlns:p="http://purl.oclc.org/ooxml/presentationml/main" preserve="1" userDrawn="1">
  <p:cSld name="1_Custom Layout">
    <p:bg>
      <p:bgPr>
        <a:gradFill>
          <a:gsLst>
            <a:gs pos="100%">
              <a:schemeClr val="tx2"/>
            </a:gs>
            <a:gs pos="81%">
              <a:schemeClr val="accent6"/>
            </a:gs>
            <a:gs pos="31%">
              <a:srgbClr val="02090E"/>
            </a:gs>
            <a:gs pos="14%">
              <a:schemeClr val="accent4">
                <a:lumMod val="75%"/>
              </a:schemeClr>
            </a:gs>
            <a:gs pos="0%">
              <a:schemeClr val="accent4"/>
            </a:gs>
          </a:gsLst>
          <a:lin ang="7800000" scaled="0"/>
        </a:gradFill>
        <a:effectLst/>
      </p:bgPr>
    </p:bg>
    <p:spTree>
      <p:nvGrpSpPr>
        <p:cNvPr id="1" name=""/>
        <p:cNvGrpSpPr/>
        <p:nvPr/>
      </p:nvGrpSpPr>
      <p:grpSpPr>
        <a:xfrm>
          <a:off x="0" y="0"/>
          <a:ext cx="0" cy="0"/>
          <a:chOff x="0" y="0"/>
          <a:chExt cx="0" cy="0"/>
        </a:xfrm>
      </p:grpSpPr>
      <p:pic>
        <p:nvPicPr>
          <p:cNvPr id="35" name="Picture 34">
            <a:extLst>
              <a:ext uri="{FF2B5EF4-FFF2-40B4-BE49-F238E27FC236}">
                <a16:creationId xmlns:a16="http://schemas.microsoft.com/office/drawing/2014/main" id="{E699CB90-DCF5-D9AC-0A86-1E02CB3418D4}"/>
              </a:ext>
            </a:extLst>
          </p:cNvPr>
          <p:cNvPicPr>
            <a:picLocks noChangeAspect="1"/>
          </p:cNvPicPr>
          <p:nvPr userDrawn="1"/>
        </p:nvPicPr>
        <p:blipFill>
          <a:blip r:embed="rId2">
            <a:alphaModFix amt="18%"/>
          </a:blip>
          <a:srcRect/>
          <a:stretch/>
        </p:blipFill>
        <p:spPr>
          <a:xfrm>
            <a:off x="0" y="11089"/>
            <a:ext cx="12192000" cy="6858000"/>
          </a:xfrm>
          <a:prstGeom prst="rect">
            <a:avLst/>
          </a:prstGeom>
          <a:effectLst>
            <a:outerShdw blurRad="50800" dist="50800" sx="1%" sy="1%" algn="ctr" rotWithShape="0">
              <a:srgbClr val="000000"/>
            </a:outerShdw>
            <a:reflection endPos="0%" dist="50800" dir="5400000" sy="-100%" algn="bl" rotWithShape="0"/>
          </a:effectLst>
        </p:spPr>
      </p:pic>
      <p:sp>
        <p:nvSpPr>
          <p:cNvPr id="36" name="Rectangle 35">
            <a:extLst>
              <a:ext uri="{FF2B5EF4-FFF2-40B4-BE49-F238E27FC236}">
                <a16:creationId xmlns:a16="http://schemas.microsoft.com/office/drawing/2014/main" id="{0ADD8375-FF36-FC51-FBBD-A4EBCE6D932A}"/>
              </a:ext>
            </a:extLst>
          </p:cNvPr>
          <p:cNvSpPr/>
          <p:nvPr userDrawn="1"/>
        </p:nvSpPr>
        <p:spPr>
          <a:xfrm>
            <a:off x="322118" y="365124"/>
            <a:ext cx="11547765" cy="6237287"/>
          </a:xfrm>
          <a:prstGeom prst="rect">
            <a:avLst/>
          </a:prstGeom>
          <a:solidFill>
            <a:schemeClr val="tx1">
              <a:alpha val="70%"/>
            </a:schemeClr>
          </a:solidFill>
          <a:ln>
            <a:noFill/>
          </a:ln>
        </p:spPr>
        <p:style>
          <a:lnRef idx="2">
            <a:schemeClr val="accent1">
              <a:shade val="50%"/>
            </a:schemeClr>
          </a:lnRef>
          <a:fillRef idx="1">
            <a:schemeClr val="accent1"/>
          </a:fillRef>
          <a:effectRef idx="0">
            <a:schemeClr val="accent1"/>
          </a:effectRef>
          <a:fontRef idx="minor">
            <a:schemeClr val="lt1"/>
          </a:fontRef>
        </p:style>
        <p:txBody>
          <a:bodyPr rtlCol="0" anchor="ctr">
            <a:noAutofit/>
          </a:bodyPr>
          <a:lstStyle/>
          <a:p>
            <a:pPr algn="ctr"/>
            <a:endParaRPr lang="en-US" dirty="0"/>
          </a:p>
        </p:txBody>
      </p:sp>
      <p:sp>
        <p:nvSpPr>
          <p:cNvPr id="2" name="Title 1">
            <a:extLst>
              <a:ext uri="{FF2B5EF4-FFF2-40B4-BE49-F238E27FC236}">
                <a16:creationId xmlns:a16="http://schemas.microsoft.com/office/drawing/2014/main" id="{DF8070BB-B3B5-3A8A-2466-D661C741794F}"/>
              </a:ext>
            </a:extLst>
          </p:cNvPr>
          <p:cNvSpPr>
            <a:spLocks noGrp="1"/>
          </p:cNvSpPr>
          <p:nvPr>
            <p:ph type="title"/>
          </p:nvPr>
        </p:nvSpPr>
        <p:spPr>
          <a:xfrm>
            <a:off x="838198" y="365125"/>
            <a:ext cx="10515601" cy="1325563"/>
          </a:xfrm>
        </p:spPr>
        <p:txBody>
          <a:bodyPr>
            <a:noAutofit/>
          </a:bodyPr>
          <a:lstStyle>
            <a:lvl1pPr algn="ctr">
              <a:defRPr spc="0"/>
            </a:lvl1pPr>
          </a:lstStyle>
          <a:p>
            <a:r>
              <a:rPr lang="en-US"/>
              <a:t>Click to edit Master title style</a:t>
            </a:r>
            <a:endParaRPr lang="en-US" dirty="0"/>
          </a:p>
        </p:txBody>
      </p:sp>
      <p:sp>
        <p:nvSpPr>
          <p:cNvPr id="25" name="Text Placeholder 5">
            <a:extLst>
              <a:ext uri="{FF2B5EF4-FFF2-40B4-BE49-F238E27FC236}">
                <a16:creationId xmlns:a16="http://schemas.microsoft.com/office/drawing/2014/main" id="{70A684CF-D752-D358-B0D4-0DA2FFB2C780}"/>
              </a:ext>
            </a:extLst>
          </p:cNvPr>
          <p:cNvSpPr>
            <a:spLocks noGrp="1"/>
          </p:cNvSpPr>
          <p:nvPr>
            <p:ph type="body" sz="quarter" idx="29" hasCustomPrompt="1"/>
          </p:nvPr>
        </p:nvSpPr>
        <p:spPr>
          <a:xfrm>
            <a:off x="1709530" y="2220319"/>
            <a:ext cx="8845828" cy="929026"/>
          </a:xfrm>
        </p:spPr>
        <p:txBody>
          <a:bodyPr anchor="t">
            <a:noAutofit/>
          </a:bodyPr>
          <a:lstStyle>
            <a:lvl1pPr marL="0" indent="0" algn="ctr">
              <a:lnSpc>
                <a:spcPct val="140%"/>
              </a:lnSpc>
              <a:buFontTx/>
              <a:buNone/>
              <a:defRPr sz="1600">
                <a:solidFill>
                  <a:schemeClr val="bg1"/>
                </a:solidFill>
                <a:latin typeface="+mn-lt"/>
                <a:cs typeface="Arial" panose="020B0604020202020204" pitchFamily="34" charset="0"/>
              </a:defRPr>
            </a:lvl1pPr>
          </a:lstStyle>
          <a:p>
            <a:r>
              <a:rPr lang="en-US" dirty="0">
                <a:solidFill>
                  <a:schemeClr val="bg1"/>
                </a:solidFill>
              </a:rPr>
              <a:t>Click to edit master text style</a:t>
            </a:r>
          </a:p>
        </p:txBody>
      </p:sp>
      <p:cxnSp>
        <p:nvCxnSpPr>
          <p:cNvPr id="12" name="Straight Connector 11">
            <a:extLst>
              <a:ext uri="{FF2B5EF4-FFF2-40B4-BE49-F238E27FC236}">
                <a16:creationId xmlns:a16="http://schemas.microsoft.com/office/drawing/2014/main" id="{B9C04702-97CE-9583-8282-DF8500E5ABEF}"/>
              </a:ext>
            </a:extLst>
          </p:cNvPr>
          <p:cNvCxnSpPr>
            <a:cxnSpLocks/>
          </p:cNvCxnSpPr>
          <p:nvPr userDrawn="1"/>
        </p:nvCxnSpPr>
        <p:spPr>
          <a:xfrm>
            <a:off x="4451205" y="3330985"/>
            <a:ext cx="0" cy="1774795"/>
          </a:xfrm>
          <a:prstGeom prst="line">
            <a:avLst/>
          </a:prstGeom>
          <a:ln w="25400">
            <a:gradFill>
              <a:gsLst>
                <a:gs pos="0%">
                  <a:schemeClr val="accent4">
                    <a:lumMod val="50%"/>
                  </a:schemeClr>
                </a:gs>
                <a:gs pos="100%">
                  <a:schemeClr val="accent6"/>
                </a:gs>
              </a:gsLst>
              <a:lin ang="5400000" scaled="0"/>
            </a:gradFill>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96439E47-02A2-4A4F-1E4A-5DF22C90533A}"/>
              </a:ext>
            </a:extLst>
          </p:cNvPr>
          <p:cNvCxnSpPr>
            <a:cxnSpLocks/>
          </p:cNvCxnSpPr>
          <p:nvPr userDrawn="1"/>
        </p:nvCxnSpPr>
        <p:spPr>
          <a:xfrm>
            <a:off x="7756108" y="3330985"/>
            <a:ext cx="0" cy="1774795"/>
          </a:xfrm>
          <a:prstGeom prst="line">
            <a:avLst/>
          </a:prstGeom>
          <a:ln w="25400">
            <a:gradFill>
              <a:gsLst>
                <a:gs pos="0%">
                  <a:schemeClr val="accent4">
                    <a:lumMod val="50%"/>
                  </a:schemeClr>
                </a:gs>
                <a:gs pos="100%">
                  <a:schemeClr val="accent6"/>
                </a:gs>
              </a:gsLst>
              <a:lin ang="5400000" scaled="0"/>
            </a:gradFill>
          </a:ln>
        </p:spPr>
        <p:style>
          <a:lnRef idx="1">
            <a:schemeClr val="accent1"/>
          </a:lnRef>
          <a:fillRef idx="0">
            <a:schemeClr val="accent1"/>
          </a:fillRef>
          <a:effectRef idx="0">
            <a:schemeClr val="accent1"/>
          </a:effectRef>
          <a:fontRef idx="minor">
            <a:schemeClr val="tx1"/>
          </a:fontRef>
        </p:style>
      </p:cxnSp>
      <p:sp>
        <p:nvSpPr>
          <p:cNvPr id="18" name="Text Placeholder 3">
            <a:extLst>
              <a:ext uri="{FF2B5EF4-FFF2-40B4-BE49-F238E27FC236}">
                <a16:creationId xmlns:a16="http://schemas.microsoft.com/office/drawing/2014/main" id="{1ABCF599-DE3A-3924-1B55-8986557F7D68}"/>
              </a:ext>
            </a:extLst>
          </p:cNvPr>
          <p:cNvSpPr>
            <a:spLocks noGrp="1"/>
          </p:cNvSpPr>
          <p:nvPr>
            <p:ph type="body" sz="quarter" idx="33"/>
          </p:nvPr>
        </p:nvSpPr>
        <p:spPr>
          <a:xfrm>
            <a:off x="1557437" y="3360802"/>
            <a:ext cx="2522391" cy="1721355"/>
          </a:xfrm>
        </p:spPr>
        <p:txBody>
          <a:bodyPr anchor="ctr">
            <a:noAutofit/>
          </a:bodyPr>
          <a:lstStyle>
            <a:lvl1pPr algn="ctr">
              <a:defRPr sz="2000"/>
            </a:lvl1pPr>
          </a:lstStyle>
          <a:p>
            <a:pPr lvl="0"/>
            <a:r>
              <a:rPr lang="en-US"/>
              <a:t>Click to edit Master text styles</a:t>
            </a:r>
          </a:p>
        </p:txBody>
      </p:sp>
      <p:sp>
        <p:nvSpPr>
          <p:cNvPr id="19" name="Text Placeholder 3">
            <a:extLst>
              <a:ext uri="{FF2B5EF4-FFF2-40B4-BE49-F238E27FC236}">
                <a16:creationId xmlns:a16="http://schemas.microsoft.com/office/drawing/2014/main" id="{95711A8B-0B07-4705-5569-EA1C5E3964C1}"/>
              </a:ext>
            </a:extLst>
          </p:cNvPr>
          <p:cNvSpPr>
            <a:spLocks noGrp="1"/>
          </p:cNvSpPr>
          <p:nvPr>
            <p:ph type="body" sz="quarter" idx="34"/>
          </p:nvPr>
        </p:nvSpPr>
        <p:spPr>
          <a:xfrm>
            <a:off x="4800601" y="3358082"/>
            <a:ext cx="2587137" cy="1721355"/>
          </a:xfrm>
        </p:spPr>
        <p:txBody>
          <a:bodyPr anchor="ctr">
            <a:noAutofit/>
          </a:bodyPr>
          <a:lstStyle>
            <a:lvl1pPr algn="ctr">
              <a:defRPr sz="2000"/>
            </a:lvl1pPr>
          </a:lstStyle>
          <a:p>
            <a:pPr lvl="0"/>
            <a:r>
              <a:rPr lang="en-US"/>
              <a:t>Click to edit Master text styles</a:t>
            </a:r>
          </a:p>
        </p:txBody>
      </p:sp>
      <p:sp>
        <p:nvSpPr>
          <p:cNvPr id="21" name="Text Placeholder 3">
            <a:extLst>
              <a:ext uri="{FF2B5EF4-FFF2-40B4-BE49-F238E27FC236}">
                <a16:creationId xmlns:a16="http://schemas.microsoft.com/office/drawing/2014/main" id="{18BA5EC5-6267-42DB-3068-781F4FBA3354}"/>
              </a:ext>
            </a:extLst>
          </p:cNvPr>
          <p:cNvSpPr>
            <a:spLocks noGrp="1"/>
          </p:cNvSpPr>
          <p:nvPr>
            <p:ph type="body" sz="quarter" idx="35"/>
          </p:nvPr>
        </p:nvSpPr>
        <p:spPr>
          <a:xfrm>
            <a:off x="8125381" y="3360802"/>
            <a:ext cx="2587137" cy="1721355"/>
          </a:xfrm>
        </p:spPr>
        <p:txBody>
          <a:bodyPr anchor="ctr">
            <a:noAutofit/>
          </a:bodyPr>
          <a:lstStyle>
            <a:lvl1pPr algn="ctr">
              <a:defRPr sz="2000"/>
            </a:lvl1pPr>
          </a:lstStyle>
          <a:p>
            <a:pPr lvl="0"/>
            <a:r>
              <a:rPr lang="en-US"/>
              <a:t>Click to edit Master text styles</a:t>
            </a:r>
          </a:p>
        </p:txBody>
      </p:sp>
      <p:sp>
        <p:nvSpPr>
          <p:cNvPr id="22" name="Footer Placeholder 4">
            <a:extLst>
              <a:ext uri="{FF2B5EF4-FFF2-40B4-BE49-F238E27FC236}">
                <a16:creationId xmlns:a16="http://schemas.microsoft.com/office/drawing/2014/main" id="{2E394DBB-1E16-C49F-3143-1C827302DEE2}"/>
              </a:ext>
            </a:extLst>
          </p:cNvPr>
          <p:cNvSpPr>
            <a:spLocks noGrp="1"/>
          </p:cNvSpPr>
          <p:nvPr>
            <p:ph type="ftr" sz="quarter" idx="11"/>
          </p:nvPr>
        </p:nvSpPr>
        <p:spPr>
          <a:xfrm>
            <a:off x="336405" y="6237287"/>
            <a:ext cx="4114800" cy="365125"/>
          </a:xfrm>
        </p:spPr>
        <p:txBody>
          <a:bodyPr>
            <a:noAutofit/>
          </a:bodyPr>
          <a:lstStyle>
            <a:lvl1pPr algn="l">
              <a:defRPr sz="1200" spc="0">
                <a:solidFill>
                  <a:schemeClr val="bg1"/>
                </a:solidFill>
              </a:defRPr>
            </a:lvl1pPr>
          </a:lstStyle>
          <a:p>
            <a:r>
              <a:rPr lang="en-US" dirty="0"/>
              <a:t>Smart contract audit</a:t>
            </a:r>
          </a:p>
        </p:txBody>
      </p:sp>
      <p:sp>
        <p:nvSpPr>
          <p:cNvPr id="23" name="Slide Number Placeholder 5">
            <a:extLst>
              <a:ext uri="{FF2B5EF4-FFF2-40B4-BE49-F238E27FC236}">
                <a16:creationId xmlns:a16="http://schemas.microsoft.com/office/drawing/2014/main" id="{CE982166-168E-4452-AD77-7BDE30E28F33}"/>
              </a:ext>
            </a:extLst>
          </p:cNvPr>
          <p:cNvSpPr>
            <a:spLocks noGrp="1"/>
          </p:cNvSpPr>
          <p:nvPr>
            <p:ph type="sldNum" sz="quarter" idx="12"/>
          </p:nvPr>
        </p:nvSpPr>
        <p:spPr>
          <a:xfrm>
            <a:off x="9140971" y="6226198"/>
            <a:ext cx="2743200" cy="365125"/>
          </a:xfrm>
        </p:spPr>
        <p:txBody>
          <a:bodyPr>
            <a:noAutofit/>
          </a:bodyPr>
          <a:lstStyle>
            <a:lvl1pPr>
              <a:defRPr sz="1200">
                <a:solidFill>
                  <a:schemeClr val="bg1"/>
                </a:solidFill>
              </a:defRPr>
            </a:lvl1pPr>
          </a:lstStyle>
          <a:p>
            <a:fld id="{FE024F78-56A6-7740-B68D-8D4D026EDF3F}" type="slidenum">
              <a:rPr lang="en-US" smtClean="0"/>
              <a:pPr/>
              <a:t>‹#›</a:t>
            </a:fld>
            <a:endParaRPr lang="en-US" dirty="0"/>
          </a:p>
        </p:txBody>
      </p:sp>
      <p:sp>
        <p:nvSpPr>
          <p:cNvPr id="14" name="Graphic 12">
            <a:extLst>
              <a:ext uri="{FF2B5EF4-FFF2-40B4-BE49-F238E27FC236}">
                <a16:creationId xmlns:a16="http://schemas.microsoft.com/office/drawing/2014/main" id="{33860DCC-9F93-1344-72B0-356F9A045A3A}"/>
              </a:ext>
            </a:extLst>
          </p:cNvPr>
          <p:cNvSpPr/>
          <p:nvPr userDrawn="1"/>
        </p:nvSpPr>
        <p:spPr>
          <a:xfrm>
            <a:off x="873270" y="3931194"/>
            <a:ext cx="45719" cy="37785"/>
          </a:xfrm>
          <a:custGeom>
            <a:avLst/>
            <a:gdLst>
              <a:gd name="connsiteX0" fmla="*/ 91138 w 91138"/>
              <a:gd name="connsiteY0" fmla="*/ 45569 h 91138"/>
              <a:gd name="connsiteX1" fmla="*/ 45569 w 91138"/>
              <a:gd name="connsiteY1" fmla="*/ 91138 h 91138"/>
              <a:gd name="connsiteX2" fmla="*/ 0 w 91138"/>
              <a:gd name="connsiteY2" fmla="*/ 45569 h 91138"/>
              <a:gd name="connsiteX3" fmla="*/ 45569 w 91138"/>
              <a:gd name="connsiteY3" fmla="*/ 0 h 91138"/>
              <a:gd name="connsiteX4" fmla="*/ 91138 w 91138"/>
              <a:gd name="connsiteY4" fmla="*/ 45569 h 911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138" h="91138">
                <a:moveTo>
                  <a:pt x="91138" y="45569"/>
                </a:moveTo>
                <a:cubicBezTo>
                  <a:pt x="91138" y="70736"/>
                  <a:pt x="70736" y="91138"/>
                  <a:pt x="45569" y="91138"/>
                </a:cubicBezTo>
                <a:cubicBezTo>
                  <a:pt x="20402" y="91138"/>
                  <a:pt x="0" y="70736"/>
                  <a:pt x="0" y="45569"/>
                </a:cubicBezTo>
                <a:cubicBezTo>
                  <a:pt x="0" y="20402"/>
                  <a:pt x="20402" y="0"/>
                  <a:pt x="45569" y="0"/>
                </a:cubicBezTo>
                <a:cubicBezTo>
                  <a:pt x="70736" y="0"/>
                  <a:pt x="91138" y="20402"/>
                  <a:pt x="91138" y="45569"/>
                </a:cubicBezTo>
                <a:close/>
              </a:path>
            </a:pathLst>
          </a:custGeom>
          <a:solidFill>
            <a:schemeClr val="accent4">
              <a:lumMod val="60%"/>
              <a:lumOff val="40%"/>
              <a:alpha val="49.071%"/>
            </a:schemeClr>
          </a:solidFill>
          <a:ln w="422" cap="flat">
            <a:noFill/>
            <a:prstDash val="solid"/>
            <a:miter/>
          </a:ln>
        </p:spPr>
        <p:txBody>
          <a:bodyPr rtlCol="0" anchor="ctr">
            <a:noAutofit/>
          </a:bodyPr>
          <a:lstStyle/>
          <a:p>
            <a:endParaRPr lang="en-US" dirty="0"/>
          </a:p>
        </p:txBody>
      </p:sp>
      <p:sp>
        <p:nvSpPr>
          <p:cNvPr id="15" name="Graphic 15">
            <a:extLst>
              <a:ext uri="{FF2B5EF4-FFF2-40B4-BE49-F238E27FC236}">
                <a16:creationId xmlns:a16="http://schemas.microsoft.com/office/drawing/2014/main" id="{1ABE433E-FA5E-3262-5CAB-46DED868AF63}"/>
              </a:ext>
            </a:extLst>
          </p:cNvPr>
          <p:cNvSpPr/>
          <p:nvPr userDrawn="1"/>
        </p:nvSpPr>
        <p:spPr>
          <a:xfrm>
            <a:off x="10658835" y="2022227"/>
            <a:ext cx="128016" cy="128016"/>
          </a:xfrm>
          <a:custGeom>
            <a:avLst/>
            <a:gdLst>
              <a:gd name="connsiteX0" fmla="*/ 63857 w 127713"/>
              <a:gd name="connsiteY0" fmla="*/ 18874 h 127713"/>
              <a:gd name="connsiteX1" fmla="*/ 108839 w 127713"/>
              <a:gd name="connsiteY1" fmla="*/ 63857 h 127713"/>
              <a:gd name="connsiteX2" fmla="*/ 63857 w 127713"/>
              <a:gd name="connsiteY2" fmla="*/ 108839 h 127713"/>
              <a:gd name="connsiteX3" fmla="*/ 18874 w 127713"/>
              <a:gd name="connsiteY3" fmla="*/ 63857 h 127713"/>
              <a:gd name="connsiteX4" fmla="*/ 63857 w 127713"/>
              <a:gd name="connsiteY4" fmla="*/ 18874 h 127713"/>
              <a:gd name="connsiteX5" fmla="*/ 63857 w 127713"/>
              <a:gd name="connsiteY5" fmla="*/ 0 h 127713"/>
              <a:gd name="connsiteX6" fmla="*/ 0 w 127713"/>
              <a:gd name="connsiteY6" fmla="*/ 63857 h 127713"/>
              <a:gd name="connsiteX7" fmla="*/ 63857 w 127713"/>
              <a:gd name="connsiteY7" fmla="*/ 127713 h 127713"/>
              <a:gd name="connsiteX8" fmla="*/ 127713 w 127713"/>
              <a:gd name="connsiteY8" fmla="*/ 63857 h 127713"/>
              <a:gd name="connsiteX9" fmla="*/ 63857 w 127713"/>
              <a:gd name="connsiteY9" fmla="*/ 0 h 127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7713" h="127713">
                <a:moveTo>
                  <a:pt x="63857" y="18874"/>
                </a:moveTo>
                <a:cubicBezTo>
                  <a:pt x="88700" y="18874"/>
                  <a:pt x="108839" y="39013"/>
                  <a:pt x="108839" y="63857"/>
                </a:cubicBezTo>
                <a:cubicBezTo>
                  <a:pt x="108839" y="88700"/>
                  <a:pt x="88700" y="108839"/>
                  <a:pt x="63857" y="108839"/>
                </a:cubicBezTo>
                <a:cubicBezTo>
                  <a:pt x="39013" y="108839"/>
                  <a:pt x="18874" y="88700"/>
                  <a:pt x="18874" y="63857"/>
                </a:cubicBezTo>
                <a:cubicBezTo>
                  <a:pt x="18898" y="39023"/>
                  <a:pt x="39023" y="18898"/>
                  <a:pt x="63857" y="18874"/>
                </a:cubicBezTo>
                <a:moveTo>
                  <a:pt x="63857" y="0"/>
                </a:moveTo>
                <a:cubicBezTo>
                  <a:pt x="28590" y="0"/>
                  <a:pt x="0" y="28590"/>
                  <a:pt x="0" y="63857"/>
                </a:cubicBezTo>
                <a:cubicBezTo>
                  <a:pt x="0" y="99124"/>
                  <a:pt x="28590" y="127713"/>
                  <a:pt x="63857" y="127713"/>
                </a:cubicBezTo>
                <a:cubicBezTo>
                  <a:pt x="99124" y="127713"/>
                  <a:pt x="127713" y="99124"/>
                  <a:pt x="127713" y="63857"/>
                </a:cubicBezTo>
                <a:cubicBezTo>
                  <a:pt x="127713" y="28590"/>
                  <a:pt x="99124" y="0"/>
                  <a:pt x="63857" y="0"/>
                </a:cubicBezTo>
                <a:close/>
              </a:path>
            </a:pathLst>
          </a:custGeom>
          <a:solidFill>
            <a:schemeClr val="accent4">
              <a:lumMod val="60%"/>
              <a:lumOff val="40%"/>
              <a:alpha val="49.071%"/>
            </a:schemeClr>
          </a:solidFill>
          <a:ln w="610" cap="flat">
            <a:noFill/>
            <a:prstDash val="solid"/>
            <a:miter/>
          </a:ln>
        </p:spPr>
        <p:txBody>
          <a:bodyPr rtlCol="0" anchor="ctr">
            <a:noAutofit/>
          </a:bodyPr>
          <a:lstStyle/>
          <a:p>
            <a:endParaRPr lang="en-US" dirty="0"/>
          </a:p>
        </p:txBody>
      </p:sp>
      <p:sp>
        <p:nvSpPr>
          <p:cNvPr id="16" name="Graphic 15">
            <a:extLst>
              <a:ext uri="{FF2B5EF4-FFF2-40B4-BE49-F238E27FC236}">
                <a16:creationId xmlns:a16="http://schemas.microsoft.com/office/drawing/2014/main" id="{67D7C421-15EE-D350-36FE-97825F63A2BA}"/>
              </a:ext>
            </a:extLst>
          </p:cNvPr>
          <p:cNvSpPr/>
          <p:nvPr userDrawn="1"/>
        </p:nvSpPr>
        <p:spPr>
          <a:xfrm>
            <a:off x="8496299" y="5218771"/>
            <a:ext cx="128016" cy="128016"/>
          </a:xfrm>
          <a:custGeom>
            <a:avLst/>
            <a:gdLst>
              <a:gd name="connsiteX0" fmla="*/ 63857 w 127713"/>
              <a:gd name="connsiteY0" fmla="*/ 18874 h 127713"/>
              <a:gd name="connsiteX1" fmla="*/ 108839 w 127713"/>
              <a:gd name="connsiteY1" fmla="*/ 63857 h 127713"/>
              <a:gd name="connsiteX2" fmla="*/ 63857 w 127713"/>
              <a:gd name="connsiteY2" fmla="*/ 108839 h 127713"/>
              <a:gd name="connsiteX3" fmla="*/ 18874 w 127713"/>
              <a:gd name="connsiteY3" fmla="*/ 63857 h 127713"/>
              <a:gd name="connsiteX4" fmla="*/ 63857 w 127713"/>
              <a:gd name="connsiteY4" fmla="*/ 18874 h 127713"/>
              <a:gd name="connsiteX5" fmla="*/ 63857 w 127713"/>
              <a:gd name="connsiteY5" fmla="*/ 0 h 127713"/>
              <a:gd name="connsiteX6" fmla="*/ 0 w 127713"/>
              <a:gd name="connsiteY6" fmla="*/ 63857 h 127713"/>
              <a:gd name="connsiteX7" fmla="*/ 63857 w 127713"/>
              <a:gd name="connsiteY7" fmla="*/ 127713 h 127713"/>
              <a:gd name="connsiteX8" fmla="*/ 127713 w 127713"/>
              <a:gd name="connsiteY8" fmla="*/ 63857 h 127713"/>
              <a:gd name="connsiteX9" fmla="*/ 63857 w 127713"/>
              <a:gd name="connsiteY9" fmla="*/ 0 h 127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7713" h="127713">
                <a:moveTo>
                  <a:pt x="63857" y="18874"/>
                </a:moveTo>
                <a:cubicBezTo>
                  <a:pt x="88700" y="18874"/>
                  <a:pt x="108839" y="39013"/>
                  <a:pt x="108839" y="63857"/>
                </a:cubicBezTo>
                <a:cubicBezTo>
                  <a:pt x="108839" y="88700"/>
                  <a:pt x="88700" y="108839"/>
                  <a:pt x="63857" y="108839"/>
                </a:cubicBezTo>
                <a:cubicBezTo>
                  <a:pt x="39013" y="108839"/>
                  <a:pt x="18874" y="88700"/>
                  <a:pt x="18874" y="63857"/>
                </a:cubicBezTo>
                <a:cubicBezTo>
                  <a:pt x="18898" y="39023"/>
                  <a:pt x="39023" y="18898"/>
                  <a:pt x="63857" y="18874"/>
                </a:cubicBezTo>
                <a:moveTo>
                  <a:pt x="63857" y="0"/>
                </a:moveTo>
                <a:cubicBezTo>
                  <a:pt x="28590" y="0"/>
                  <a:pt x="0" y="28590"/>
                  <a:pt x="0" y="63857"/>
                </a:cubicBezTo>
                <a:cubicBezTo>
                  <a:pt x="0" y="99124"/>
                  <a:pt x="28590" y="127713"/>
                  <a:pt x="63857" y="127713"/>
                </a:cubicBezTo>
                <a:cubicBezTo>
                  <a:pt x="99124" y="127713"/>
                  <a:pt x="127713" y="99124"/>
                  <a:pt x="127713" y="63857"/>
                </a:cubicBezTo>
                <a:cubicBezTo>
                  <a:pt x="127713" y="28590"/>
                  <a:pt x="99124" y="0"/>
                  <a:pt x="63857" y="0"/>
                </a:cubicBezTo>
                <a:close/>
              </a:path>
            </a:pathLst>
          </a:custGeom>
          <a:solidFill>
            <a:schemeClr val="accent4">
              <a:lumMod val="60%"/>
              <a:lumOff val="40%"/>
              <a:alpha val="49.071%"/>
            </a:schemeClr>
          </a:solidFill>
          <a:ln w="610" cap="flat">
            <a:noFill/>
            <a:prstDash val="solid"/>
            <a:miter/>
          </a:ln>
        </p:spPr>
        <p:txBody>
          <a:bodyPr rtlCol="0" anchor="ctr">
            <a:noAutofit/>
          </a:bodyPr>
          <a:lstStyle/>
          <a:p>
            <a:endParaRPr lang="en-US" dirty="0"/>
          </a:p>
        </p:txBody>
      </p:sp>
    </p:spTree>
    <p:extLst>
      <p:ext uri="{BB962C8B-B14F-4D97-AF65-F5344CB8AC3E}">
        <p14:creationId xmlns:p14="http://schemas.microsoft.com/office/powerpoint/2010/main" val="3039030480"/>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4.xml><?xml version="1.0" encoding="utf-8"?>
<p:sldLayout xmlns:a="http://purl.oclc.org/ooxml/drawingml/main" xmlns:r="http://purl.oclc.org/ooxml/officeDocument/relationships" xmlns:p="http://purl.oclc.org/ooxml/presentationml/main" preserve="1" userDrawn="1">
  <p:cSld name="7_Custom Layout">
    <p:bg>
      <p:bgPr>
        <a:gradFill>
          <a:gsLst>
            <a:gs pos="100%">
              <a:schemeClr val="tx2"/>
            </a:gs>
            <a:gs pos="81%">
              <a:schemeClr val="accent6"/>
            </a:gs>
            <a:gs pos="31%">
              <a:srgbClr val="02090E"/>
            </a:gs>
            <a:gs pos="14%">
              <a:schemeClr val="accent4">
                <a:lumMod val="75%"/>
              </a:schemeClr>
            </a:gs>
            <a:gs pos="0%">
              <a:schemeClr val="accent4"/>
            </a:gs>
          </a:gsLst>
          <a:lin ang="7800000" scaled="0"/>
        </a:gradFill>
        <a:effectLst/>
      </p:bgPr>
    </p:bg>
    <p:spTree>
      <p:nvGrpSpPr>
        <p:cNvPr id="1" name=""/>
        <p:cNvGrpSpPr/>
        <p:nvPr/>
      </p:nvGrpSpPr>
      <p:grpSpPr>
        <a:xfrm>
          <a:off x="0" y="0"/>
          <a:ext cx="0" cy="0"/>
          <a:chOff x="0" y="0"/>
          <a:chExt cx="0" cy="0"/>
        </a:xfrm>
      </p:grpSpPr>
      <p:pic>
        <p:nvPicPr>
          <p:cNvPr id="22" name="Picture 21">
            <a:extLst>
              <a:ext uri="{FF2B5EF4-FFF2-40B4-BE49-F238E27FC236}">
                <a16:creationId xmlns:a16="http://schemas.microsoft.com/office/drawing/2014/main" id="{1E869C67-E833-BD41-7743-D6450600B945}"/>
              </a:ext>
            </a:extLst>
          </p:cNvPr>
          <p:cNvPicPr>
            <a:picLocks noChangeAspect="1"/>
          </p:cNvPicPr>
          <p:nvPr userDrawn="1"/>
        </p:nvPicPr>
        <p:blipFill rotWithShape="1">
          <a:blip r:embed="rId2">
            <a:alphaModFix amt="39%"/>
          </a:blip>
          <a:srcRect l="30.375%" t="11.383%" b="18.991%"/>
          <a:stretch/>
        </p:blipFill>
        <p:spPr>
          <a:xfrm>
            <a:off x="0" y="1"/>
            <a:ext cx="12192000" cy="6858000"/>
          </a:xfrm>
          <a:prstGeom prst="rect">
            <a:avLst/>
          </a:prstGeom>
          <a:effectLst>
            <a:outerShdw blurRad="50800" dist="50800" sx="1%" sy="1%" algn="ctr" rotWithShape="0">
              <a:srgbClr val="000000"/>
            </a:outerShdw>
            <a:reflection endPos="0%" dist="50800" dir="5400000" sy="-100%" algn="bl" rotWithShape="0"/>
          </a:effectLst>
        </p:spPr>
      </p:pic>
      <p:sp>
        <p:nvSpPr>
          <p:cNvPr id="23" name="Rectangle 22">
            <a:extLst>
              <a:ext uri="{FF2B5EF4-FFF2-40B4-BE49-F238E27FC236}">
                <a16:creationId xmlns:a16="http://schemas.microsoft.com/office/drawing/2014/main" id="{B5F27405-A048-8186-4834-FCBC24391D91}"/>
              </a:ext>
            </a:extLst>
          </p:cNvPr>
          <p:cNvSpPr/>
          <p:nvPr userDrawn="1"/>
        </p:nvSpPr>
        <p:spPr>
          <a:xfrm>
            <a:off x="532" y="11284"/>
            <a:ext cx="12192000" cy="6845323"/>
          </a:xfrm>
          <a:prstGeom prst="rect">
            <a:avLst/>
          </a:prstGeom>
          <a:solidFill>
            <a:schemeClr val="tx1">
              <a:alpha val="70%"/>
            </a:schemeClr>
          </a:solidFill>
          <a:ln>
            <a:noFill/>
          </a:ln>
        </p:spPr>
        <p:style>
          <a:lnRef idx="2">
            <a:schemeClr val="accent1">
              <a:shade val="50%"/>
            </a:schemeClr>
          </a:lnRef>
          <a:fillRef idx="1">
            <a:schemeClr val="accent1"/>
          </a:fillRef>
          <a:effectRef idx="0">
            <a:schemeClr val="accent1"/>
          </a:effectRef>
          <a:fontRef idx="minor">
            <a:schemeClr val="lt1"/>
          </a:fontRef>
        </p:style>
        <p:txBody>
          <a:bodyPr rtlCol="0" anchor="ctr">
            <a:noAutofit/>
          </a:bodyPr>
          <a:lstStyle/>
          <a:p>
            <a:pPr algn="ctr"/>
            <a:endParaRPr lang="en-US" dirty="0"/>
          </a:p>
        </p:txBody>
      </p:sp>
      <p:sp>
        <p:nvSpPr>
          <p:cNvPr id="2" name="Title 1">
            <a:extLst>
              <a:ext uri="{FF2B5EF4-FFF2-40B4-BE49-F238E27FC236}">
                <a16:creationId xmlns:a16="http://schemas.microsoft.com/office/drawing/2014/main" id="{DF8070BB-B3B5-3A8A-2466-D661C741794F}"/>
              </a:ext>
            </a:extLst>
          </p:cNvPr>
          <p:cNvSpPr>
            <a:spLocks noGrp="1"/>
          </p:cNvSpPr>
          <p:nvPr>
            <p:ph type="title"/>
          </p:nvPr>
        </p:nvSpPr>
        <p:spPr>
          <a:xfrm>
            <a:off x="835370" y="365125"/>
            <a:ext cx="10515601" cy="1325563"/>
          </a:xfrm>
        </p:spPr>
        <p:txBody>
          <a:bodyPr>
            <a:noAutofit/>
          </a:bodyPr>
          <a:lstStyle>
            <a:lvl1pPr algn="ctr">
              <a:defRPr spc="0"/>
            </a:lvl1pPr>
          </a:lstStyle>
          <a:p>
            <a:r>
              <a:rPr lang="en-US"/>
              <a:t>Click to edit Master title style</a:t>
            </a:r>
            <a:endParaRPr lang="en-US" dirty="0"/>
          </a:p>
        </p:txBody>
      </p:sp>
      <p:sp>
        <p:nvSpPr>
          <p:cNvPr id="38" name="Text Placeholder 19">
            <a:extLst>
              <a:ext uri="{FF2B5EF4-FFF2-40B4-BE49-F238E27FC236}">
                <a16:creationId xmlns:a16="http://schemas.microsoft.com/office/drawing/2014/main" id="{416EC7F6-3F25-98AA-EA20-A759C49841A2}"/>
              </a:ext>
            </a:extLst>
          </p:cNvPr>
          <p:cNvSpPr>
            <a:spLocks noGrp="1"/>
          </p:cNvSpPr>
          <p:nvPr>
            <p:ph type="body" sz="quarter" idx="30" hasCustomPrompt="1"/>
          </p:nvPr>
        </p:nvSpPr>
        <p:spPr>
          <a:xfrm>
            <a:off x="1828739" y="2714455"/>
            <a:ext cx="3953594" cy="509671"/>
          </a:xfrm>
        </p:spPr>
        <p:txBody>
          <a:bodyPr anchor="ctr">
            <a:noAutofit/>
          </a:bodyPr>
          <a:lstStyle>
            <a:lvl1pPr>
              <a:defRPr sz="2000" spc="300"/>
            </a:lvl1pPr>
          </a:lstStyle>
          <a:p>
            <a:pPr lvl="0"/>
            <a:r>
              <a:rPr lang="en-US" dirty="0"/>
              <a:t>Click to edit text</a:t>
            </a:r>
          </a:p>
        </p:txBody>
      </p:sp>
      <p:sp>
        <p:nvSpPr>
          <p:cNvPr id="40" name="Text Placeholder 19">
            <a:extLst>
              <a:ext uri="{FF2B5EF4-FFF2-40B4-BE49-F238E27FC236}">
                <a16:creationId xmlns:a16="http://schemas.microsoft.com/office/drawing/2014/main" id="{59A4D373-2403-6A05-1927-144387611C25}"/>
              </a:ext>
            </a:extLst>
          </p:cNvPr>
          <p:cNvSpPr>
            <a:spLocks noGrp="1"/>
          </p:cNvSpPr>
          <p:nvPr>
            <p:ph type="body" sz="quarter" idx="32" hasCustomPrompt="1"/>
          </p:nvPr>
        </p:nvSpPr>
        <p:spPr>
          <a:xfrm>
            <a:off x="6966224" y="2700810"/>
            <a:ext cx="3911982" cy="523316"/>
          </a:xfrm>
        </p:spPr>
        <p:txBody>
          <a:bodyPr anchor="ctr">
            <a:noAutofit/>
          </a:bodyPr>
          <a:lstStyle>
            <a:lvl1pPr>
              <a:defRPr sz="2000" spc="300"/>
            </a:lvl1pPr>
          </a:lstStyle>
          <a:p>
            <a:pPr lvl="0"/>
            <a:r>
              <a:rPr lang="en-US" dirty="0"/>
              <a:t>Click to edit text</a:t>
            </a:r>
          </a:p>
        </p:txBody>
      </p:sp>
      <p:sp>
        <p:nvSpPr>
          <p:cNvPr id="5" name="Content Placeholder 4">
            <a:extLst>
              <a:ext uri="{FF2B5EF4-FFF2-40B4-BE49-F238E27FC236}">
                <a16:creationId xmlns:a16="http://schemas.microsoft.com/office/drawing/2014/main" id="{A2003C5A-BF21-DE87-0ED1-3E2D0F32B5D8}"/>
              </a:ext>
            </a:extLst>
          </p:cNvPr>
          <p:cNvSpPr>
            <a:spLocks noGrp="1"/>
          </p:cNvSpPr>
          <p:nvPr>
            <p:ph sz="quarter" idx="35"/>
          </p:nvPr>
        </p:nvSpPr>
        <p:spPr>
          <a:xfrm>
            <a:off x="1864931" y="3448050"/>
            <a:ext cx="3911982" cy="2307568"/>
          </a:xfrm>
        </p:spPr>
        <p:txBody>
          <a:bodyPr/>
          <a:lstStyle>
            <a:lvl1pPr marL="283464" indent="-283464">
              <a:buClr>
                <a:schemeClr val="accent6"/>
              </a:buClr>
              <a:buFont typeface="Arial" panose="020B0604020202020204" pitchFamily="34" charset="0"/>
              <a:buChar char="•"/>
              <a:defRPr sz="1600" spc="200" baseline="0%">
                <a:solidFill>
                  <a:schemeClr val="bg1"/>
                </a:solidFill>
                <a:latin typeface="+mn-lt"/>
              </a:defRPr>
            </a:lvl1pPr>
            <a:lvl2pPr marL="566928" indent="-283464">
              <a:defRPr sz="1600"/>
            </a:lvl2pPr>
            <a:lvl3pPr marL="859536" indent="-283464">
              <a:defRPr sz="1600"/>
            </a:lvl3pPr>
            <a:lvl4pPr marL="1152144">
              <a:defRPr sz="1600"/>
            </a:lvl4pPr>
          </a:lstStyle>
          <a:p>
            <a:pPr lvl="0"/>
            <a:r>
              <a:rPr lang="en-US"/>
              <a:t>Click to edit Master text styles</a:t>
            </a:r>
          </a:p>
          <a:p>
            <a:pPr lvl="1"/>
            <a:r>
              <a:rPr lang="en-US"/>
              <a:t>Second level</a:t>
            </a:r>
          </a:p>
          <a:p>
            <a:pPr lvl="2"/>
            <a:r>
              <a:rPr lang="en-US"/>
              <a:t>Third level</a:t>
            </a:r>
          </a:p>
          <a:p>
            <a:pPr lvl="3"/>
            <a:r>
              <a:rPr lang="en-US"/>
              <a:t>Fourth level</a:t>
            </a:r>
          </a:p>
        </p:txBody>
      </p:sp>
      <p:sp>
        <p:nvSpPr>
          <p:cNvPr id="19" name="Content Placeholder 4">
            <a:extLst>
              <a:ext uri="{FF2B5EF4-FFF2-40B4-BE49-F238E27FC236}">
                <a16:creationId xmlns:a16="http://schemas.microsoft.com/office/drawing/2014/main" id="{39870F08-C2AE-9AF7-58DE-EEA8A48BEDA9}"/>
              </a:ext>
            </a:extLst>
          </p:cNvPr>
          <p:cNvSpPr>
            <a:spLocks noGrp="1"/>
          </p:cNvSpPr>
          <p:nvPr>
            <p:ph sz="quarter" idx="36"/>
          </p:nvPr>
        </p:nvSpPr>
        <p:spPr>
          <a:xfrm>
            <a:off x="6966224" y="3448050"/>
            <a:ext cx="3911982" cy="2307568"/>
          </a:xfrm>
        </p:spPr>
        <p:txBody>
          <a:bodyPr/>
          <a:lstStyle>
            <a:lvl1pPr marL="283464" indent="-283464">
              <a:buClr>
                <a:schemeClr val="accent6"/>
              </a:buClr>
              <a:buFont typeface="Arial" panose="020B0604020202020204" pitchFamily="34" charset="0"/>
              <a:buChar char="•"/>
              <a:defRPr sz="1600" spc="200" baseline="0%">
                <a:solidFill>
                  <a:schemeClr val="bg1"/>
                </a:solidFill>
                <a:latin typeface="+mn-lt"/>
              </a:defRPr>
            </a:lvl1pPr>
            <a:lvl2pPr marL="566928" indent="-283464">
              <a:defRPr sz="1600"/>
            </a:lvl2pPr>
            <a:lvl3pPr marL="859536" indent="-283464">
              <a:defRPr sz="1600"/>
            </a:lvl3pPr>
            <a:lvl4pPr marL="1152144">
              <a:defRPr sz="1600"/>
            </a:lvl4pPr>
          </a:lstStyle>
          <a:p>
            <a:pPr lvl="0"/>
            <a:r>
              <a:rPr lang="en-US"/>
              <a:t>Click to edit Master text styles</a:t>
            </a:r>
          </a:p>
          <a:p>
            <a:pPr lvl="1"/>
            <a:r>
              <a:rPr lang="en-US"/>
              <a:t>Second level</a:t>
            </a:r>
          </a:p>
          <a:p>
            <a:pPr lvl="2"/>
            <a:r>
              <a:rPr lang="en-US"/>
              <a:t>Third level</a:t>
            </a:r>
          </a:p>
          <a:p>
            <a:pPr lvl="3"/>
            <a:r>
              <a:rPr lang="en-US"/>
              <a:t>Fourth level</a:t>
            </a:r>
          </a:p>
        </p:txBody>
      </p:sp>
      <p:sp>
        <p:nvSpPr>
          <p:cNvPr id="41" name="Graphic 15">
            <a:extLst>
              <a:ext uri="{FF2B5EF4-FFF2-40B4-BE49-F238E27FC236}">
                <a16:creationId xmlns:a16="http://schemas.microsoft.com/office/drawing/2014/main" id="{FFDFB3E1-7148-2A79-2224-9A66EE89CDB3}"/>
              </a:ext>
            </a:extLst>
          </p:cNvPr>
          <p:cNvSpPr/>
          <p:nvPr userDrawn="1"/>
        </p:nvSpPr>
        <p:spPr>
          <a:xfrm>
            <a:off x="10521648" y="5608449"/>
            <a:ext cx="128016" cy="128016"/>
          </a:xfrm>
          <a:custGeom>
            <a:avLst/>
            <a:gdLst>
              <a:gd name="connsiteX0" fmla="*/ 63857 w 127713"/>
              <a:gd name="connsiteY0" fmla="*/ 18874 h 127713"/>
              <a:gd name="connsiteX1" fmla="*/ 108839 w 127713"/>
              <a:gd name="connsiteY1" fmla="*/ 63857 h 127713"/>
              <a:gd name="connsiteX2" fmla="*/ 63857 w 127713"/>
              <a:gd name="connsiteY2" fmla="*/ 108839 h 127713"/>
              <a:gd name="connsiteX3" fmla="*/ 18874 w 127713"/>
              <a:gd name="connsiteY3" fmla="*/ 63857 h 127713"/>
              <a:gd name="connsiteX4" fmla="*/ 63857 w 127713"/>
              <a:gd name="connsiteY4" fmla="*/ 18874 h 127713"/>
              <a:gd name="connsiteX5" fmla="*/ 63857 w 127713"/>
              <a:gd name="connsiteY5" fmla="*/ 0 h 127713"/>
              <a:gd name="connsiteX6" fmla="*/ 0 w 127713"/>
              <a:gd name="connsiteY6" fmla="*/ 63857 h 127713"/>
              <a:gd name="connsiteX7" fmla="*/ 63857 w 127713"/>
              <a:gd name="connsiteY7" fmla="*/ 127713 h 127713"/>
              <a:gd name="connsiteX8" fmla="*/ 127713 w 127713"/>
              <a:gd name="connsiteY8" fmla="*/ 63857 h 127713"/>
              <a:gd name="connsiteX9" fmla="*/ 63857 w 127713"/>
              <a:gd name="connsiteY9" fmla="*/ 0 h 127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7713" h="127713">
                <a:moveTo>
                  <a:pt x="63857" y="18874"/>
                </a:moveTo>
                <a:cubicBezTo>
                  <a:pt x="88700" y="18874"/>
                  <a:pt x="108839" y="39013"/>
                  <a:pt x="108839" y="63857"/>
                </a:cubicBezTo>
                <a:cubicBezTo>
                  <a:pt x="108839" y="88700"/>
                  <a:pt x="88700" y="108839"/>
                  <a:pt x="63857" y="108839"/>
                </a:cubicBezTo>
                <a:cubicBezTo>
                  <a:pt x="39013" y="108839"/>
                  <a:pt x="18874" y="88700"/>
                  <a:pt x="18874" y="63857"/>
                </a:cubicBezTo>
                <a:cubicBezTo>
                  <a:pt x="18898" y="39023"/>
                  <a:pt x="39023" y="18898"/>
                  <a:pt x="63857" y="18874"/>
                </a:cubicBezTo>
                <a:moveTo>
                  <a:pt x="63857" y="0"/>
                </a:moveTo>
                <a:cubicBezTo>
                  <a:pt x="28590" y="0"/>
                  <a:pt x="0" y="28590"/>
                  <a:pt x="0" y="63857"/>
                </a:cubicBezTo>
                <a:cubicBezTo>
                  <a:pt x="0" y="99124"/>
                  <a:pt x="28590" y="127713"/>
                  <a:pt x="63857" y="127713"/>
                </a:cubicBezTo>
                <a:cubicBezTo>
                  <a:pt x="99124" y="127713"/>
                  <a:pt x="127713" y="99124"/>
                  <a:pt x="127713" y="63857"/>
                </a:cubicBezTo>
                <a:cubicBezTo>
                  <a:pt x="127713" y="28590"/>
                  <a:pt x="99124" y="0"/>
                  <a:pt x="63857" y="0"/>
                </a:cubicBezTo>
                <a:close/>
              </a:path>
            </a:pathLst>
          </a:custGeom>
          <a:solidFill>
            <a:schemeClr val="accent4">
              <a:lumMod val="60%"/>
              <a:lumOff val="40%"/>
              <a:alpha val="49.071%"/>
            </a:schemeClr>
          </a:solidFill>
          <a:ln w="610" cap="flat">
            <a:noFill/>
            <a:prstDash val="solid"/>
            <a:miter/>
          </a:ln>
        </p:spPr>
        <p:txBody>
          <a:bodyPr rtlCol="0" anchor="ctr">
            <a:noAutofit/>
          </a:bodyPr>
          <a:lstStyle/>
          <a:p>
            <a:endParaRPr lang="en-US" dirty="0"/>
          </a:p>
        </p:txBody>
      </p:sp>
      <p:sp>
        <p:nvSpPr>
          <p:cNvPr id="42" name="Graphic 15">
            <a:extLst>
              <a:ext uri="{FF2B5EF4-FFF2-40B4-BE49-F238E27FC236}">
                <a16:creationId xmlns:a16="http://schemas.microsoft.com/office/drawing/2014/main" id="{4D2D79B7-4A68-FA5E-D644-77D4216A8149}"/>
              </a:ext>
            </a:extLst>
          </p:cNvPr>
          <p:cNvSpPr/>
          <p:nvPr userDrawn="1"/>
        </p:nvSpPr>
        <p:spPr>
          <a:xfrm>
            <a:off x="1098137" y="2693558"/>
            <a:ext cx="128016" cy="128016"/>
          </a:xfrm>
          <a:custGeom>
            <a:avLst/>
            <a:gdLst>
              <a:gd name="connsiteX0" fmla="*/ 63857 w 127713"/>
              <a:gd name="connsiteY0" fmla="*/ 18874 h 127713"/>
              <a:gd name="connsiteX1" fmla="*/ 108839 w 127713"/>
              <a:gd name="connsiteY1" fmla="*/ 63857 h 127713"/>
              <a:gd name="connsiteX2" fmla="*/ 63857 w 127713"/>
              <a:gd name="connsiteY2" fmla="*/ 108839 h 127713"/>
              <a:gd name="connsiteX3" fmla="*/ 18874 w 127713"/>
              <a:gd name="connsiteY3" fmla="*/ 63857 h 127713"/>
              <a:gd name="connsiteX4" fmla="*/ 63857 w 127713"/>
              <a:gd name="connsiteY4" fmla="*/ 18874 h 127713"/>
              <a:gd name="connsiteX5" fmla="*/ 63857 w 127713"/>
              <a:gd name="connsiteY5" fmla="*/ 0 h 127713"/>
              <a:gd name="connsiteX6" fmla="*/ 0 w 127713"/>
              <a:gd name="connsiteY6" fmla="*/ 63857 h 127713"/>
              <a:gd name="connsiteX7" fmla="*/ 63857 w 127713"/>
              <a:gd name="connsiteY7" fmla="*/ 127713 h 127713"/>
              <a:gd name="connsiteX8" fmla="*/ 127713 w 127713"/>
              <a:gd name="connsiteY8" fmla="*/ 63857 h 127713"/>
              <a:gd name="connsiteX9" fmla="*/ 63857 w 127713"/>
              <a:gd name="connsiteY9" fmla="*/ 0 h 127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7713" h="127713">
                <a:moveTo>
                  <a:pt x="63857" y="18874"/>
                </a:moveTo>
                <a:cubicBezTo>
                  <a:pt x="88700" y="18874"/>
                  <a:pt x="108839" y="39013"/>
                  <a:pt x="108839" y="63857"/>
                </a:cubicBezTo>
                <a:cubicBezTo>
                  <a:pt x="108839" y="88700"/>
                  <a:pt x="88700" y="108839"/>
                  <a:pt x="63857" y="108839"/>
                </a:cubicBezTo>
                <a:cubicBezTo>
                  <a:pt x="39013" y="108839"/>
                  <a:pt x="18874" y="88700"/>
                  <a:pt x="18874" y="63857"/>
                </a:cubicBezTo>
                <a:cubicBezTo>
                  <a:pt x="18898" y="39023"/>
                  <a:pt x="39023" y="18898"/>
                  <a:pt x="63857" y="18874"/>
                </a:cubicBezTo>
                <a:moveTo>
                  <a:pt x="63857" y="0"/>
                </a:moveTo>
                <a:cubicBezTo>
                  <a:pt x="28590" y="0"/>
                  <a:pt x="0" y="28590"/>
                  <a:pt x="0" y="63857"/>
                </a:cubicBezTo>
                <a:cubicBezTo>
                  <a:pt x="0" y="99124"/>
                  <a:pt x="28590" y="127713"/>
                  <a:pt x="63857" y="127713"/>
                </a:cubicBezTo>
                <a:cubicBezTo>
                  <a:pt x="99124" y="127713"/>
                  <a:pt x="127713" y="99124"/>
                  <a:pt x="127713" y="63857"/>
                </a:cubicBezTo>
                <a:cubicBezTo>
                  <a:pt x="127713" y="28590"/>
                  <a:pt x="99124" y="0"/>
                  <a:pt x="63857" y="0"/>
                </a:cubicBezTo>
                <a:close/>
              </a:path>
            </a:pathLst>
          </a:custGeom>
          <a:solidFill>
            <a:schemeClr val="accent4">
              <a:lumMod val="60%"/>
              <a:lumOff val="40%"/>
              <a:alpha val="49.071%"/>
            </a:schemeClr>
          </a:solidFill>
          <a:ln w="610" cap="flat">
            <a:noFill/>
            <a:prstDash val="solid"/>
            <a:miter/>
          </a:ln>
        </p:spPr>
        <p:txBody>
          <a:bodyPr rtlCol="0" anchor="ctr">
            <a:noAutofit/>
          </a:bodyPr>
          <a:lstStyle/>
          <a:p>
            <a:endParaRPr lang="en-US" dirty="0"/>
          </a:p>
        </p:txBody>
      </p:sp>
      <p:sp>
        <p:nvSpPr>
          <p:cNvPr id="44" name="Graphic 12">
            <a:extLst>
              <a:ext uri="{FF2B5EF4-FFF2-40B4-BE49-F238E27FC236}">
                <a16:creationId xmlns:a16="http://schemas.microsoft.com/office/drawing/2014/main" id="{09257FA7-91DE-7D44-90E4-63C9DFA962D4}"/>
              </a:ext>
            </a:extLst>
          </p:cNvPr>
          <p:cNvSpPr/>
          <p:nvPr userDrawn="1"/>
        </p:nvSpPr>
        <p:spPr>
          <a:xfrm>
            <a:off x="1306906" y="3837599"/>
            <a:ext cx="100584" cy="100584"/>
          </a:xfrm>
          <a:custGeom>
            <a:avLst/>
            <a:gdLst>
              <a:gd name="connsiteX0" fmla="*/ 91138 w 91138"/>
              <a:gd name="connsiteY0" fmla="*/ 45569 h 91138"/>
              <a:gd name="connsiteX1" fmla="*/ 45569 w 91138"/>
              <a:gd name="connsiteY1" fmla="*/ 91138 h 91138"/>
              <a:gd name="connsiteX2" fmla="*/ 0 w 91138"/>
              <a:gd name="connsiteY2" fmla="*/ 45569 h 91138"/>
              <a:gd name="connsiteX3" fmla="*/ 45569 w 91138"/>
              <a:gd name="connsiteY3" fmla="*/ 0 h 91138"/>
              <a:gd name="connsiteX4" fmla="*/ 91138 w 91138"/>
              <a:gd name="connsiteY4" fmla="*/ 45569 h 911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138" h="91138">
                <a:moveTo>
                  <a:pt x="91138" y="45569"/>
                </a:moveTo>
                <a:cubicBezTo>
                  <a:pt x="91138" y="70736"/>
                  <a:pt x="70736" y="91138"/>
                  <a:pt x="45569" y="91138"/>
                </a:cubicBezTo>
                <a:cubicBezTo>
                  <a:pt x="20402" y="91138"/>
                  <a:pt x="0" y="70736"/>
                  <a:pt x="0" y="45569"/>
                </a:cubicBezTo>
                <a:cubicBezTo>
                  <a:pt x="0" y="20402"/>
                  <a:pt x="20402" y="0"/>
                  <a:pt x="45569" y="0"/>
                </a:cubicBezTo>
                <a:cubicBezTo>
                  <a:pt x="70736" y="0"/>
                  <a:pt x="91138" y="20402"/>
                  <a:pt x="91138" y="45569"/>
                </a:cubicBezTo>
                <a:close/>
              </a:path>
            </a:pathLst>
          </a:custGeom>
          <a:solidFill>
            <a:schemeClr val="accent4">
              <a:lumMod val="60%"/>
              <a:lumOff val="40%"/>
              <a:alpha val="49.071%"/>
            </a:schemeClr>
          </a:solidFill>
          <a:ln w="422" cap="flat">
            <a:noFill/>
            <a:prstDash val="solid"/>
            <a:miter/>
          </a:ln>
        </p:spPr>
        <p:txBody>
          <a:bodyPr rtlCol="0" anchor="ctr">
            <a:noAutofit/>
          </a:bodyPr>
          <a:lstStyle/>
          <a:p>
            <a:endParaRPr lang="en-US" dirty="0"/>
          </a:p>
        </p:txBody>
      </p:sp>
      <p:sp>
        <p:nvSpPr>
          <p:cNvPr id="15" name="Footer Placeholder 4">
            <a:extLst>
              <a:ext uri="{FF2B5EF4-FFF2-40B4-BE49-F238E27FC236}">
                <a16:creationId xmlns:a16="http://schemas.microsoft.com/office/drawing/2014/main" id="{B02A6961-FD29-3446-6A70-B0D4EE5D14C5}"/>
              </a:ext>
            </a:extLst>
          </p:cNvPr>
          <p:cNvSpPr>
            <a:spLocks noGrp="1"/>
          </p:cNvSpPr>
          <p:nvPr>
            <p:ph type="ftr" sz="quarter" idx="11"/>
          </p:nvPr>
        </p:nvSpPr>
        <p:spPr>
          <a:xfrm>
            <a:off x="336405" y="6237287"/>
            <a:ext cx="4114800" cy="365125"/>
          </a:xfrm>
        </p:spPr>
        <p:txBody>
          <a:bodyPr>
            <a:noAutofit/>
          </a:bodyPr>
          <a:lstStyle>
            <a:lvl1pPr algn="l">
              <a:defRPr sz="1200" spc="0">
                <a:solidFill>
                  <a:schemeClr val="bg1"/>
                </a:solidFill>
              </a:defRPr>
            </a:lvl1pPr>
          </a:lstStyle>
          <a:p>
            <a:r>
              <a:rPr lang="en-US" dirty="0"/>
              <a:t>Smart contract audit</a:t>
            </a:r>
          </a:p>
        </p:txBody>
      </p:sp>
      <p:sp>
        <p:nvSpPr>
          <p:cNvPr id="16" name="Slide Number Placeholder 5">
            <a:extLst>
              <a:ext uri="{FF2B5EF4-FFF2-40B4-BE49-F238E27FC236}">
                <a16:creationId xmlns:a16="http://schemas.microsoft.com/office/drawing/2014/main" id="{68477A85-1CCD-1BF5-8FF0-11B80AE2F6FC}"/>
              </a:ext>
            </a:extLst>
          </p:cNvPr>
          <p:cNvSpPr>
            <a:spLocks noGrp="1"/>
          </p:cNvSpPr>
          <p:nvPr>
            <p:ph type="sldNum" sz="quarter" idx="12"/>
          </p:nvPr>
        </p:nvSpPr>
        <p:spPr>
          <a:xfrm>
            <a:off x="9140971" y="6226198"/>
            <a:ext cx="2743200" cy="365125"/>
          </a:xfrm>
        </p:spPr>
        <p:txBody>
          <a:bodyPr>
            <a:noAutofit/>
          </a:bodyPr>
          <a:lstStyle>
            <a:lvl1pPr>
              <a:defRPr sz="1200">
                <a:solidFill>
                  <a:schemeClr val="bg1"/>
                </a:solidFill>
              </a:defRPr>
            </a:lvl1pPr>
          </a:lstStyle>
          <a:p>
            <a:fld id="{FE024F78-56A6-7740-B68D-8D4D026EDF3F}" type="slidenum">
              <a:rPr lang="en-US" smtClean="0"/>
              <a:pPr/>
              <a:t>‹#›</a:t>
            </a:fld>
            <a:endParaRPr lang="en-US" dirty="0"/>
          </a:p>
        </p:txBody>
      </p:sp>
      <p:sp>
        <p:nvSpPr>
          <p:cNvPr id="18" name="Graphic 12">
            <a:extLst>
              <a:ext uri="{FF2B5EF4-FFF2-40B4-BE49-F238E27FC236}">
                <a16:creationId xmlns:a16="http://schemas.microsoft.com/office/drawing/2014/main" id="{4B7933AC-77F8-5A1E-9F12-CD7683B26868}"/>
              </a:ext>
            </a:extLst>
          </p:cNvPr>
          <p:cNvSpPr/>
          <p:nvPr userDrawn="1"/>
        </p:nvSpPr>
        <p:spPr>
          <a:xfrm>
            <a:off x="653351" y="4521502"/>
            <a:ext cx="45719" cy="37785"/>
          </a:xfrm>
          <a:custGeom>
            <a:avLst/>
            <a:gdLst>
              <a:gd name="connsiteX0" fmla="*/ 91138 w 91138"/>
              <a:gd name="connsiteY0" fmla="*/ 45569 h 91138"/>
              <a:gd name="connsiteX1" fmla="*/ 45569 w 91138"/>
              <a:gd name="connsiteY1" fmla="*/ 91138 h 91138"/>
              <a:gd name="connsiteX2" fmla="*/ 0 w 91138"/>
              <a:gd name="connsiteY2" fmla="*/ 45569 h 91138"/>
              <a:gd name="connsiteX3" fmla="*/ 45569 w 91138"/>
              <a:gd name="connsiteY3" fmla="*/ 0 h 91138"/>
              <a:gd name="connsiteX4" fmla="*/ 91138 w 91138"/>
              <a:gd name="connsiteY4" fmla="*/ 45569 h 911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138" h="91138">
                <a:moveTo>
                  <a:pt x="91138" y="45569"/>
                </a:moveTo>
                <a:cubicBezTo>
                  <a:pt x="91138" y="70736"/>
                  <a:pt x="70736" y="91138"/>
                  <a:pt x="45569" y="91138"/>
                </a:cubicBezTo>
                <a:cubicBezTo>
                  <a:pt x="20402" y="91138"/>
                  <a:pt x="0" y="70736"/>
                  <a:pt x="0" y="45569"/>
                </a:cubicBezTo>
                <a:cubicBezTo>
                  <a:pt x="0" y="20402"/>
                  <a:pt x="20402" y="0"/>
                  <a:pt x="45569" y="0"/>
                </a:cubicBezTo>
                <a:cubicBezTo>
                  <a:pt x="70736" y="0"/>
                  <a:pt x="91138" y="20402"/>
                  <a:pt x="91138" y="45569"/>
                </a:cubicBezTo>
                <a:close/>
              </a:path>
            </a:pathLst>
          </a:custGeom>
          <a:solidFill>
            <a:schemeClr val="accent4">
              <a:lumMod val="60%"/>
              <a:lumOff val="40%"/>
              <a:alpha val="49.071%"/>
            </a:schemeClr>
          </a:solidFill>
          <a:ln w="422" cap="flat">
            <a:noFill/>
            <a:prstDash val="solid"/>
            <a:miter/>
          </a:ln>
        </p:spPr>
        <p:txBody>
          <a:bodyPr rtlCol="0" anchor="ctr">
            <a:noAutofit/>
          </a:bodyPr>
          <a:lstStyle/>
          <a:p>
            <a:endParaRPr lang="en-US" dirty="0"/>
          </a:p>
        </p:txBody>
      </p:sp>
    </p:spTree>
    <p:extLst>
      <p:ext uri="{BB962C8B-B14F-4D97-AF65-F5344CB8AC3E}">
        <p14:creationId xmlns:p14="http://schemas.microsoft.com/office/powerpoint/2010/main" val="45459184"/>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5.xml><?xml version="1.0" encoding="utf-8"?>
<p:sldLayout xmlns:a="http://purl.oclc.org/ooxml/drawingml/main" xmlns:r="http://purl.oclc.org/ooxml/officeDocument/relationships" xmlns:p="http://purl.oclc.org/ooxml/presentationml/main" preserve="1" userDrawn="1">
  <p:cSld name="Title and Content">
    <p:bg>
      <p:bgPr>
        <a:gradFill flip="none" rotWithShape="1">
          <a:gsLst>
            <a:gs pos="0%">
              <a:schemeClr val="accent4">
                <a:lumMod val="50%"/>
              </a:schemeClr>
            </a:gs>
            <a:gs pos="28%">
              <a:schemeClr val="tx1"/>
            </a:gs>
            <a:gs pos="80%">
              <a:schemeClr val="accent6">
                <a:lumMod val="50%"/>
              </a:schemeClr>
            </a:gs>
            <a:gs pos="99%">
              <a:schemeClr val="tx2"/>
            </a:gs>
          </a:gsLst>
          <a:path path="circle">
            <a:fillToRect l="100%" t="100%"/>
          </a:path>
          <a:tileRect r="-100%" b="-100%"/>
        </a:gradFill>
        <a:effectLst/>
      </p:bgPr>
    </p:bg>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1DE0BA61-3394-C68B-D34A-99473398C4DA}"/>
              </a:ext>
            </a:extLst>
          </p:cNvPr>
          <p:cNvSpPr/>
          <p:nvPr userDrawn="1"/>
        </p:nvSpPr>
        <p:spPr>
          <a:xfrm>
            <a:off x="0" y="0"/>
            <a:ext cx="12192000" cy="6858000"/>
          </a:xfrm>
          <a:prstGeom prst="rect">
            <a:avLst/>
          </a:prstGeom>
          <a:solidFill>
            <a:schemeClr val="tx1">
              <a:alpha val="50%"/>
            </a:schemeClr>
          </a:solidFill>
          <a:ln>
            <a:noFill/>
          </a:ln>
        </p:spPr>
        <p:style>
          <a:lnRef idx="2">
            <a:schemeClr val="accent1">
              <a:shade val="50%"/>
            </a:schemeClr>
          </a:lnRef>
          <a:fillRef idx="1">
            <a:schemeClr val="accent1"/>
          </a:fillRef>
          <a:effectRef idx="0">
            <a:schemeClr val="accent1"/>
          </a:effectRef>
          <a:fontRef idx="minor">
            <a:schemeClr val="lt1"/>
          </a:fontRef>
        </p:style>
        <p:txBody>
          <a:bodyPr rtlCol="0" anchor="ctr">
            <a:noAutofit/>
          </a:bodyPr>
          <a:lstStyle/>
          <a:p>
            <a:pPr algn="ctr"/>
            <a:endParaRPr lang="en-US" dirty="0"/>
          </a:p>
        </p:txBody>
      </p:sp>
      <p:sp>
        <p:nvSpPr>
          <p:cNvPr id="4" name="Content Placeholder 3">
            <a:extLst>
              <a:ext uri="{FF2B5EF4-FFF2-40B4-BE49-F238E27FC236}">
                <a16:creationId xmlns:a16="http://schemas.microsoft.com/office/drawing/2014/main" id="{071774B0-5C6F-338C-838B-03C1E04D0C9B}"/>
              </a:ext>
            </a:extLst>
          </p:cNvPr>
          <p:cNvSpPr>
            <a:spLocks noGrp="1"/>
          </p:cNvSpPr>
          <p:nvPr>
            <p:ph sz="quarter" idx="25"/>
          </p:nvPr>
        </p:nvSpPr>
        <p:spPr>
          <a:xfrm>
            <a:off x="849351" y="1683189"/>
            <a:ext cx="10493300" cy="5174811"/>
          </a:xfrm>
          <a:noFill/>
        </p:spPr>
        <p:txBody>
          <a:bodyPr>
            <a:no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1">
            <a:extLst>
              <a:ext uri="{FF2B5EF4-FFF2-40B4-BE49-F238E27FC236}">
                <a16:creationId xmlns:a16="http://schemas.microsoft.com/office/drawing/2014/main" id="{F13A8728-F1AB-C74B-A3F2-19AC95C547D2}"/>
              </a:ext>
            </a:extLst>
          </p:cNvPr>
          <p:cNvSpPr>
            <a:spLocks noGrp="1"/>
          </p:cNvSpPr>
          <p:nvPr>
            <p:ph type="title"/>
          </p:nvPr>
        </p:nvSpPr>
        <p:spPr>
          <a:xfrm>
            <a:off x="849351" y="365125"/>
            <a:ext cx="10515600" cy="1325563"/>
          </a:xfrm>
        </p:spPr>
        <p:txBody>
          <a:bodyPr>
            <a:noAutofit/>
          </a:bodyPr>
          <a:lstStyle>
            <a:lvl1pPr algn="ctr">
              <a:defRPr spc="0"/>
            </a:lvl1pPr>
          </a:lstStyle>
          <a:p>
            <a:r>
              <a:rPr lang="en-US"/>
              <a:t>Click to edit Master title style</a:t>
            </a:r>
            <a:endParaRPr lang="en-US" dirty="0"/>
          </a:p>
        </p:txBody>
      </p:sp>
      <p:sp>
        <p:nvSpPr>
          <p:cNvPr id="11" name="Graphic 15">
            <a:extLst>
              <a:ext uri="{FF2B5EF4-FFF2-40B4-BE49-F238E27FC236}">
                <a16:creationId xmlns:a16="http://schemas.microsoft.com/office/drawing/2014/main" id="{7FDD546F-3181-A2C4-3ECF-1E4540E1E8FD}"/>
              </a:ext>
            </a:extLst>
          </p:cNvPr>
          <p:cNvSpPr/>
          <p:nvPr userDrawn="1"/>
        </p:nvSpPr>
        <p:spPr>
          <a:xfrm>
            <a:off x="894937" y="2693558"/>
            <a:ext cx="128016" cy="128016"/>
          </a:xfrm>
          <a:custGeom>
            <a:avLst/>
            <a:gdLst>
              <a:gd name="connsiteX0" fmla="*/ 63857 w 127713"/>
              <a:gd name="connsiteY0" fmla="*/ 18874 h 127713"/>
              <a:gd name="connsiteX1" fmla="*/ 108839 w 127713"/>
              <a:gd name="connsiteY1" fmla="*/ 63857 h 127713"/>
              <a:gd name="connsiteX2" fmla="*/ 63857 w 127713"/>
              <a:gd name="connsiteY2" fmla="*/ 108839 h 127713"/>
              <a:gd name="connsiteX3" fmla="*/ 18874 w 127713"/>
              <a:gd name="connsiteY3" fmla="*/ 63857 h 127713"/>
              <a:gd name="connsiteX4" fmla="*/ 63857 w 127713"/>
              <a:gd name="connsiteY4" fmla="*/ 18874 h 127713"/>
              <a:gd name="connsiteX5" fmla="*/ 63857 w 127713"/>
              <a:gd name="connsiteY5" fmla="*/ 0 h 127713"/>
              <a:gd name="connsiteX6" fmla="*/ 0 w 127713"/>
              <a:gd name="connsiteY6" fmla="*/ 63857 h 127713"/>
              <a:gd name="connsiteX7" fmla="*/ 63857 w 127713"/>
              <a:gd name="connsiteY7" fmla="*/ 127713 h 127713"/>
              <a:gd name="connsiteX8" fmla="*/ 127713 w 127713"/>
              <a:gd name="connsiteY8" fmla="*/ 63857 h 127713"/>
              <a:gd name="connsiteX9" fmla="*/ 63857 w 127713"/>
              <a:gd name="connsiteY9" fmla="*/ 0 h 127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7713" h="127713">
                <a:moveTo>
                  <a:pt x="63857" y="18874"/>
                </a:moveTo>
                <a:cubicBezTo>
                  <a:pt x="88700" y="18874"/>
                  <a:pt x="108839" y="39013"/>
                  <a:pt x="108839" y="63857"/>
                </a:cubicBezTo>
                <a:cubicBezTo>
                  <a:pt x="108839" y="88700"/>
                  <a:pt x="88700" y="108839"/>
                  <a:pt x="63857" y="108839"/>
                </a:cubicBezTo>
                <a:cubicBezTo>
                  <a:pt x="39013" y="108839"/>
                  <a:pt x="18874" y="88700"/>
                  <a:pt x="18874" y="63857"/>
                </a:cubicBezTo>
                <a:cubicBezTo>
                  <a:pt x="18898" y="39023"/>
                  <a:pt x="39023" y="18898"/>
                  <a:pt x="63857" y="18874"/>
                </a:cubicBezTo>
                <a:moveTo>
                  <a:pt x="63857" y="0"/>
                </a:moveTo>
                <a:cubicBezTo>
                  <a:pt x="28590" y="0"/>
                  <a:pt x="0" y="28590"/>
                  <a:pt x="0" y="63857"/>
                </a:cubicBezTo>
                <a:cubicBezTo>
                  <a:pt x="0" y="99124"/>
                  <a:pt x="28590" y="127713"/>
                  <a:pt x="63857" y="127713"/>
                </a:cubicBezTo>
                <a:cubicBezTo>
                  <a:pt x="99124" y="127713"/>
                  <a:pt x="127713" y="99124"/>
                  <a:pt x="127713" y="63857"/>
                </a:cubicBezTo>
                <a:cubicBezTo>
                  <a:pt x="127713" y="28590"/>
                  <a:pt x="99124" y="0"/>
                  <a:pt x="63857" y="0"/>
                </a:cubicBezTo>
                <a:close/>
              </a:path>
            </a:pathLst>
          </a:custGeom>
          <a:solidFill>
            <a:schemeClr val="accent4">
              <a:lumMod val="60%"/>
              <a:lumOff val="40%"/>
              <a:alpha val="49.071%"/>
            </a:schemeClr>
          </a:solidFill>
          <a:ln w="610" cap="flat">
            <a:noFill/>
            <a:prstDash val="solid"/>
            <a:miter/>
          </a:ln>
        </p:spPr>
        <p:txBody>
          <a:bodyPr rtlCol="0" anchor="ctr">
            <a:noAutofit/>
          </a:bodyPr>
          <a:lstStyle/>
          <a:p>
            <a:endParaRPr lang="en-US" dirty="0"/>
          </a:p>
        </p:txBody>
      </p:sp>
      <p:sp>
        <p:nvSpPr>
          <p:cNvPr id="13" name="Graphic 12">
            <a:extLst>
              <a:ext uri="{FF2B5EF4-FFF2-40B4-BE49-F238E27FC236}">
                <a16:creationId xmlns:a16="http://schemas.microsoft.com/office/drawing/2014/main" id="{97F35EB9-5535-DCD3-2424-B71C26EAE49D}"/>
              </a:ext>
            </a:extLst>
          </p:cNvPr>
          <p:cNvSpPr/>
          <p:nvPr userDrawn="1"/>
        </p:nvSpPr>
        <p:spPr>
          <a:xfrm>
            <a:off x="351350" y="4503806"/>
            <a:ext cx="100584" cy="100584"/>
          </a:xfrm>
          <a:custGeom>
            <a:avLst/>
            <a:gdLst>
              <a:gd name="connsiteX0" fmla="*/ 91138 w 91138"/>
              <a:gd name="connsiteY0" fmla="*/ 45569 h 91138"/>
              <a:gd name="connsiteX1" fmla="*/ 45569 w 91138"/>
              <a:gd name="connsiteY1" fmla="*/ 91138 h 91138"/>
              <a:gd name="connsiteX2" fmla="*/ 0 w 91138"/>
              <a:gd name="connsiteY2" fmla="*/ 45569 h 91138"/>
              <a:gd name="connsiteX3" fmla="*/ 45569 w 91138"/>
              <a:gd name="connsiteY3" fmla="*/ 0 h 91138"/>
              <a:gd name="connsiteX4" fmla="*/ 91138 w 91138"/>
              <a:gd name="connsiteY4" fmla="*/ 45569 h 911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138" h="91138">
                <a:moveTo>
                  <a:pt x="91138" y="45569"/>
                </a:moveTo>
                <a:cubicBezTo>
                  <a:pt x="91138" y="70736"/>
                  <a:pt x="70736" y="91138"/>
                  <a:pt x="45569" y="91138"/>
                </a:cubicBezTo>
                <a:cubicBezTo>
                  <a:pt x="20402" y="91138"/>
                  <a:pt x="0" y="70736"/>
                  <a:pt x="0" y="45569"/>
                </a:cubicBezTo>
                <a:cubicBezTo>
                  <a:pt x="0" y="20402"/>
                  <a:pt x="20402" y="0"/>
                  <a:pt x="45569" y="0"/>
                </a:cubicBezTo>
                <a:cubicBezTo>
                  <a:pt x="70736" y="0"/>
                  <a:pt x="91138" y="20402"/>
                  <a:pt x="91138" y="45569"/>
                </a:cubicBezTo>
                <a:close/>
              </a:path>
            </a:pathLst>
          </a:custGeom>
          <a:solidFill>
            <a:schemeClr val="accent4">
              <a:lumMod val="60%"/>
              <a:lumOff val="40%"/>
              <a:alpha val="49.071%"/>
            </a:schemeClr>
          </a:solidFill>
          <a:ln w="422" cap="flat">
            <a:noFill/>
            <a:prstDash val="solid"/>
            <a:miter/>
          </a:ln>
        </p:spPr>
        <p:txBody>
          <a:bodyPr rtlCol="0" anchor="ctr">
            <a:noAutofit/>
          </a:bodyPr>
          <a:lstStyle/>
          <a:p>
            <a:endParaRPr lang="en-US" dirty="0"/>
          </a:p>
        </p:txBody>
      </p:sp>
      <p:sp>
        <p:nvSpPr>
          <p:cNvPr id="15" name="Footer Placeholder 4">
            <a:extLst>
              <a:ext uri="{FF2B5EF4-FFF2-40B4-BE49-F238E27FC236}">
                <a16:creationId xmlns:a16="http://schemas.microsoft.com/office/drawing/2014/main" id="{2588D46B-94A1-1F67-DBB5-DCEAA4A410AE}"/>
              </a:ext>
            </a:extLst>
          </p:cNvPr>
          <p:cNvSpPr>
            <a:spLocks noGrp="1"/>
          </p:cNvSpPr>
          <p:nvPr>
            <p:ph type="ftr" sz="quarter" idx="11"/>
          </p:nvPr>
        </p:nvSpPr>
        <p:spPr>
          <a:xfrm>
            <a:off x="336405" y="6237287"/>
            <a:ext cx="4114800" cy="365125"/>
          </a:xfrm>
        </p:spPr>
        <p:txBody>
          <a:bodyPr>
            <a:noAutofit/>
          </a:bodyPr>
          <a:lstStyle>
            <a:lvl1pPr algn="l">
              <a:defRPr sz="1200" spc="0">
                <a:solidFill>
                  <a:schemeClr val="bg1"/>
                </a:solidFill>
              </a:defRPr>
            </a:lvl1pPr>
          </a:lstStyle>
          <a:p>
            <a:r>
              <a:rPr lang="en-US" dirty="0"/>
              <a:t>Smart contract audit</a:t>
            </a:r>
          </a:p>
        </p:txBody>
      </p:sp>
      <p:sp>
        <p:nvSpPr>
          <p:cNvPr id="16" name="Slide Number Placeholder 5">
            <a:extLst>
              <a:ext uri="{FF2B5EF4-FFF2-40B4-BE49-F238E27FC236}">
                <a16:creationId xmlns:a16="http://schemas.microsoft.com/office/drawing/2014/main" id="{5B30F573-4108-8909-3C0A-D2447A10921D}"/>
              </a:ext>
            </a:extLst>
          </p:cNvPr>
          <p:cNvSpPr>
            <a:spLocks noGrp="1"/>
          </p:cNvSpPr>
          <p:nvPr>
            <p:ph type="sldNum" sz="quarter" idx="12"/>
          </p:nvPr>
        </p:nvSpPr>
        <p:spPr>
          <a:xfrm>
            <a:off x="9140971" y="6226198"/>
            <a:ext cx="2743200" cy="365125"/>
          </a:xfrm>
        </p:spPr>
        <p:txBody>
          <a:bodyPr>
            <a:noAutofit/>
          </a:bodyPr>
          <a:lstStyle>
            <a:lvl1pPr>
              <a:defRPr sz="1200">
                <a:solidFill>
                  <a:schemeClr val="bg1"/>
                </a:solidFill>
              </a:defRPr>
            </a:lvl1pPr>
          </a:lstStyle>
          <a:p>
            <a:fld id="{FE024F78-56A6-7740-B68D-8D4D026EDF3F}" type="slidenum">
              <a:rPr lang="en-US" smtClean="0"/>
              <a:pPr/>
              <a:t>‹#›</a:t>
            </a:fld>
            <a:endParaRPr lang="en-US" dirty="0"/>
          </a:p>
        </p:txBody>
      </p:sp>
      <p:sp>
        <p:nvSpPr>
          <p:cNvPr id="17" name="Graphic 12">
            <a:extLst>
              <a:ext uri="{FF2B5EF4-FFF2-40B4-BE49-F238E27FC236}">
                <a16:creationId xmlns:a16="http://schemas.microsoft.com/office/drawing/2014/main" id="{3EDBAD98-791B-7F40-4F48-85CFC9ECABBE}"/>
              </a:ext>
            </a:extLst>
          </p:cNvPr>
          <p:cNvSpPr/>
          <p:nvPr userDrawn="1"/>
        </p:nvSpPr>
        <p:spPr>
          <a:xfrm>
            <a:off x="653351" y="5192833"/>
            <a:ext cx="45719" cy="37785"/>
          </a:xfrm>
          <a:custGeom>
            <a:avLst/>
            <a:gdLst>
              <a:gd name="connsiteX0" fmla="*/ 91138 w 91138"/>
              <a:gd name="connsiteY0" fmla="*/ 45569 h 91138"/>
              <a:gd name="connsiteX1" fmla="*/ 45569 w 91138"/>
              <a:gd name="connsiteY1" fmla="*/ 91138 h 91138"/>
              <a:gd name="connsiteX2" fmla="*/ 0 w 91138"/>
              <a:gd name="connsiteY2" fmla="*/ 45569 h 91138"/>
              <a:gd name="connsiteX3" fmla="*/ 45569 w 91138"/>
              <a:gd name="connsiteY3" fmla="*/ 0 h 91138"/>
              <a:gd name="connsiteX4" fmla="*/ 91138 w 91138"/>
              <a:gd name="connsiteY4" fmla="*/ 45569 h 911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138" h="91138">
                <a:moveTo>
                  <a:pt x="91138" y="45569"/>
                </a:moveTo>
                <a:cubicBezTo>
                  <a:pt x="91138" y="70736"/>
                  <a:pt x="70736" y="91138"/>
                  <a:pt x="45569" y="91138"/>
                </a:cubicBezTo>
                <a:cubicBezTo>
                  <a:pt x="20402" y="91138"/>
                  <a:pt x="0" y="70736"/>
                  <a:pt x="0" y="45569"/>
                </a:cubicBezTo>
                <a:cubicBezTo>
                  <a:pt x="0" y="20402"/>
                  <a:pt x="20402" y="0"/>
                  <a:pt x="45569" y="0"/>
                </a:cubicBezTo>
                <a:cubicBezTo>
                  <a:pt x="70736" y="0"/>
                  <a:pt x="91138" y="20402"/>
                  <a:pt x="91138" y="45569"/>
                </a:cubicBezTo>
                <a:close/>
              </a:path>
            </a:pathLst>
          </a:custGeom>
          <a:solidFill>
            <a:schemeClr val="accent4">
              <a:lumMod val="60%"/>
              <a:lumOff val="40%"/>
              <a:alpha val="49.071%"/>
            </a:schemeClr>
          </a:solidFill>
          <a:ln w="422" cap="flat">
            <a:noFill/>
            <a:prstDash val="solid"/>
            <a:miter/>
          </a:ln>
        </p:spPr>
        <p:txBody>
          <a:bodyPr rtlCol="0" anchor="ctr">
            <a:noAutofit/>
          </a:bodyPr>
          <a:lstStyle/>
          <a:p>
            <a:endParaRPr lang="en-US" dirty="0"/>
          </a:p>
        </p:txBody>
      </p:sp>
      <p:sp>
        <p:nvSpPr>
          <p:cNvPr id="19" name="Graphic 12">
            <a:extLst>
              <a:ext uri="{FF2B5EF4-FFF2-40B4-BE49-F238E27FC236}">
                <a16:creationId xmlns:a16="http://schemas.microsoft.com/office/drawing/2014/main" id="{E3D81F90-4EAE-8C26-A885-E7B59E49164A}"/>
              </a:ext>
            </a:extLst>
          </p:cNvPr>
          <p:cNvSpPr/>
          <p:nvPr userDrawn="1"/>
        </p:nvSpPr>
        <p:spPr>
          <a:xfrm>
            <a:off x="10979909" y="1571885"/>
            <a:ext cx="45719" cy="37785"/>
          </a:xfrm>
          <a:custGeom>
            <a:avLst/>
            <a:gdLst>
              <a:gd name="connsiteX0" fmla="*/ 91138 w 91138"/>
              <a:gd name="connsiteY0" fmla="*/ 45569 h 91138"/>
              <a:gd name="connsiteX1" fmla="*/ 45569 w 91138"/>
              <a:gd name="connsiteY1" fmla="*/ 91138 h 91138"/>
              <a:gd name="connsiteX2" fmla="*/ 0 w 91138"/>
              <a:gd name="connsiteY2" fmla="*/ 45569 h 91138"/>
              <a:gd name="connsiteX3" fmla="*/ 45569 w 91138"/>
              <a:gd name="connsiteY3" fmla="*/ 0 h 91138"/>
              <a:gd name="connsiteX4" fmla="*/ 91138 w 91138"/>
              <a:gd name="connsiteY4" fmla="*/ 45569 h 911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138" h="91138">
                <a:moveTo>
                  <a:pt x="91138" y="45569"/>
                </a:moveTo>
                <a:cubicBezTo>
                  <a:pt x="91138" y="70736"/>
                  <a:pt x="70736" y="91138"/>
                  <a:pt x="45569" y="91138"/>
                </a:cubicBezTo>
                <a:cubicBezTo>
                  <a:pt x="20402" y="91138"/>
                  <a:pt x="0" y="70736"/>
                  <a:pt x="0" y="45569"/>
                </a:cubicBezTo>
                <a:cubicBezTo>
                  <a:pt x="0" y="20402"/>
                  <a:pt x="20402" y="0"/>
                  <a:pt x="45569" y="0"/>
                </a:cubicBezTo>
                <a:cubicBezTo>
                  <a:pt x="70736" y="0"/>
                  <a:pt x="91138" y="20402"/>
                  <a:pt x="91138" y="45569"/>
                </a:cubicBezTo>
                <a:close/>
              </a:path>
            </a:pathLst>
          </a:custGeom>
          <a:solidFill>
            <a:schemeClr val="accent4">
              <a:lumMod val="60%"/>
              <a:lumOff val="40%"/>
              <a:alpha val="49.071%"/>
            </a:schemeClr>
          </a:solidFill>
          <a:ln w="422" cap="flat">
            <a:noFill/>
            <a:prstDash val="solid"/>
            <a:miter/>
          </a:ln>
        </p:spPr>
        <p:txBody>
          <a:bodyPr rtlCol="0" anchor="ctr">
            <a:noAutofit/>
          </a:bodyPr>
          <a:lstStyle/>
          <a:p>
            <a:endParaRPr lang="en-US" dirty="0"/>
          </a:p>
        </p:txBody>
      </p:sp>
    </p:spTree>
    <p:extLst>
      <p:ext uri="{BB962C8B-B14F-4D97-AF65-F5344CB8AC3E}">
        <p14:creationId xmlns:p14="http://schemas.microsoft.com/office/powerpoint/2010/main" val="360419179"/>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6.xml><?xml version="1.0" encoding="utf-8"?>
<p:sldLayout xmlns:a="http://purl.oclc.org/ooxml/drawingml/main" xmlns:r="http://purl.oclc.org/ooxml/officeDocument/relationships" xmlns:p="http://purl.oclc.org/ooxml/presentationml/main" preserve="1" userDrawn="1">
  <p:cSld name="1_Title and Content">
    <p:bg>
      <p:bgPr>
        <a:gradFill flip="none" rotWithShape="1">
          <a:gsLst>
            <a:gs pos="0%">
              <a:schemeClr val="accent4">
                <a:lumMod val="50%"/>
              </a:schemeClr>
            </a:gs>
            <a:gs pos="28%">
              <a:schemeClr val="tx1"/>
            </a:gs>
            <a:gs pos="80%">
              <a:schemeClr val="accent6">
                <a:lumMod val="50%"/>
              </a:schemeClr>
            </a:gs>
            <a:gs pos="99%">
              <a:schemeClr val="tx2"/>
            </a:gs>
          </a:gsLst>
          <a:path path="circle">
            <a:fillToRect l="100%" t="100%"/>
          </a:path>
          <a:tileRect r="-100%" b="-100%"/>
        </a:gradFill>
        <a:effectLst/>
      </p:bgPr>
    </p:bg>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1DE0BA61-3394-C68B-D34A-99473398C4DA}"/>
              </a:ext>
            </a:extLst>
          </p:cNvPr>
          <p:cNvSpPr/>
          <p:nvPr userDrawn="1"/>
        </p:nvSpPr>
        <p:spPr>
          <a:xfrm>
            <a:off x="0" y="0"/>
            <a:ext cx="12192000" cy="6858000"/>
          </a:xfrm>
          <a:prstGeom prst="rect">
            <a:avLst/>
          </a:prstGeom>
          <a:solidFill>
            <a:schemeClr val="tx1">
              <a:alpha val="50%"/>
            </a:schemeClr>
          </a:solidFill>
          <a:ln>
            <a:noFill/>
          </a:ln>
        </p:spPr>
        <p:style>
          <a:lnRef idx="2">
            <a:schemeClr val="accent1">
              <a:shade val="50%"/>
            </a:schemeClr>
          </a:lnRef>
          <a:fillRef idx="1">
            <a:schemeClr val="accent1"/>
          </a:fillRef>
          <a:effectRef idx="0">
            <a:schemeClr val="accent1"/>
          </a:effectRef>
          <a:fontRef idx="minor">
            <a:schemeClr val="lt1"/>
          </a:fontRef>
        </p:style>
        <p:txBody>
          <a:bodyPr rtlCol="0" anchor="ctr">
            <a:noAutofit/>
          </a:bodyPr>
          <a:lstStyle/>
          <a:p>
            <a:pPr algn="ctr"/>
            <a:endParaRPr lang="en-US" dirty="0"/>
          </a:p>
        </p:txBody>
      </p:sp>
      <p:sp>
        <p:nvSpPr>
          <p:cNvPr id="8" name="Content Placeholder 8">
            <a:extLst>
              <a:ext uri="{FF2B5EF4-FFF2-40B4-BE49-F238E27FC236}">
                <a16:creationId xmlns:a16="http://schemas.microsoft.com/office/drawing/2014/main" id="{EF5DF7BD-C87C-3543-83E0-896181958360}"/>
              </a:ext>
            </a:extLst>
          </p:cNvPr>
          <p:cNvSpPr>
            <a:spLocks noGrp="1"/>
          </p:cNvSpPr>
          <p:nvPr>
            <p:ph sz="quarter" idx="24" hasCustomPrompt="1"/>
          </p:nvPr>
        </p:nvSpPr>
        <p:spPr>
          <a:xfrm>
            <a:off x="849349" y="1684777"/>
            <a:ext cx="10515601" cy="5171635"/>
          </a:xfrm>
          <a:noFill/>
        </p:spPr>
        <p:txBody>
          <a:bodyPr anchor="ctr">
            <a:noAutofit/>
          </a:bodyPr>
          <a:lstStyle>
            <a:lvl1pPr algn="ctr" rtl="0" fontAlgn="base">
              <a:defRPr lang="en-US" sz="1800" b="0" i="0" smtClean="0">
                <a:solidFill>
                  <a:schemeClr val="bg1"/>
                </a:solidFill>
                <a:effectLst/>
                <a:latin typeface="Arial Nova" panose="020B0504020202020204" pitchFamily="34" charset="0"/>
                <a:cs typeface="Arial" panose="020B0604020202020204" pitchFamily="34" charset="0"/>
              </a:defRPr>
            </a:lvl1pPr>
          </a:lstStyle>
          <a:p>
            <a:pPr rtl="0" fontAlgn="base"/>
            <a:r>
              <a:rPr lang="en-US" b="0" i="0" dirty="0">
                <a:solidFill>
                  <a:srgbClr val="201F1E"/>
                </a:solidFill>
                <a:effectLst/>
                <a:latin typeface="Calibri" panose="020F0502020204030204" pitchFamily="34" charset="0"/>
              </a:rPr>
              <a:t>Click to insert image or graphic here</a:t>
            </a:r>
            <a:endParaRPr lang="en-US" b="0" i="0" dirty="0">
              <a:solidFill>
                <a:srgbClr val="000000"/>
              </a:solidFill>
              <a:effectLst/>
              <a:latin typeface="Segoe UI" panose="020B0502040204020203" pitchFamily="34" charset="0"/>
            </a:endParaRPr>
          </a:p>
        </p:txBody>
      </p:sp>
      <p:sp>
        <p:nvSpPr>
          <p:cNvPr id="2" name="Title 1">
            <a:extLst>
              <a:ext uri="{FF2B5EF4-FFF2-40B4-BE49-F238E27FC236}">
                <a16:creationId xmlns:a16="http://schemas.microsoft.com/office/drawing/2014/main" id="{F13A8728-F1AB-C74B-A3F2-19AC95C547D2}"/>
              </a:ext>
            </a:extLst>
          </p:cNvPr>
          <p:cNvSpPr>
            <a:spLocks noGrp="1"/>
          </p:cNvSpPr>
          <p:nvPr>
            <p:ph type="title"/>
          </p:nvPr>
        </p:nvSpPr>
        <p:spPr>
          <a:xfrm>
            <a:off x="849351" y="365125"/>
            <a:ext cx="10515600" cy="1325563"/>
          </a:xfrm>
        </p:spPr>
        <p:txBody>
          <a:bodyPr>
            <a:noAutofit/>
          </a:bodyPr>
          <a:lstStyle>
            <a:lvl1pPr algn="ctr">
              <a:defRPr spc="0"/>
            </a:lvl1pPr>
          </a:lstStyle>
          <a:p>
            <a:r>
              <a:rPr lang="en-US"/>
              <a:t>Click to edit Master title style</a:t>
            </a:r>
            <a:endParaRPr lang="en-US" dirty="0"/>
          </a:p>
        </p:txBody>
      </p:sp>
      <p:sp>
        <p:nvSpPr>
          <p:cNvPr id="11" name="Graphic 15">
            <a:extLst>
              <a:ext uri="{FF2B5EF4-FFF2-40B4-BE49-F238E27FC236}">
                <a16:creationId xmlns:a16="http://schemas.microsoft.com/office/drawing/2014/main" id="{7FDD546F-3181-A2C4-3ECF-1E4540E1E8FD}"/>
              </a:ext>
            </a:extLst>
          </p:cNvPr>
          <p:cNvSpPr/>
          <p:nvPr userDrawn="1"/>
        </p:nvSpPr>
        <p:spPr>
          <a:xfrm>
            <a:off x="871787" y="621690"/>
            <a:ext cx="128016" cy="128016"/>
          </a:xfrm>
          <a:custGeom>
            <a:avLst/>
            <a:gdLst>
              <a:gd name="connsiteX0" fmla="*/ 63857 w 127713"/>
              <a:gd name="connsiteY0" fmla="*/ 18874 h 127713"/>
              <a:gd name="connsiteX1" fmla="*/ 108839 w 127713"/>
              <a:gd name="connsiteY1" fmla="*/ 63857 h 127713"/>
              <a:gd name="connsiteX2" fmla="*/ 63857 w 127713"/>
              <a:gd name="connsiteY2" fmla="*/ 108839 h 127713"/>
              <a:gd name="connsiteX3" fmla="*/ 18874 w 127713"/>
              <a:gd name="connsiteY3" fmla="*/ 63857 h 127713"/>
              <a:gd name="connsiteX4" fmla="*/ 63857 w 127713"/>
              <a:gd name="connsiteY4" fmla="*/ 18874 h 127713"/>
              <a:gd name="connsiteX5" fmla="*/ 63857 w 127713"/>
              <a:gd name="connsiteY5" fmla="*/ 0 h 127713"/>
              <a:gd name="connsiteX6" fmla="*/ 0 w 127713"/>
              <a:gd name="connsiteY6" fmla="*/ 63857 h 127713"/>
              <a:gd name="connsiteX7" fmla="*/ 63857 w 127713"/>
              <a:gd name="connsiteY7" fmla="*/ 127713 h 127713"/>
              <a:gd name="connsiteX8" fmla="*/ 127713 w 127713"/>
              <a:gd name="connsiteY8" fmla="*/ 63857 h 127713"/>
              <a:gd name="connsiteX9" fmla="*/ 63857 w 127713"/>
              <a:gd name="connsiteY9" fmla="*/ 0 h 127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7713" h="127713">
                <a:moveTo>
                  <a:pt x="63857" y="18874"/>
                </a:moveTo>
                <a:cubicBezTo>
                  <a:pt x="88700" y="18874"/>
                  <a:pt x="108839" y="39013"/>
                  <a:pt x="108839" y="63857"/>
                </a:cubicBezTo>
                <a:cubicBezTo>
                  <a:pt x="108839" y="88700"/>
                  <a:pt x="88700" y="108839"/>
                  <a:pt x="63857" y="108839"/>
                </a:cubicBezTo>
                <a:cubicBezTo>
                  <a:pt x="39013" y="108839"/>
                  <a:pt x="18874" y="88700"/>
                  <a:pt x="18874" y="63857"/>
                </a:cubicBezTo>
                <a:cubicBezTo>
                  <a:pt x="18898" y="39023"/>
                  <a:pt x="39023" y="18898"/>
                  <a:pt x="63857" y="18874"/>
                </a:cubicBezTo>
                <a:moveTo>
                  <a:pt x="63857" y="0"/>
                </a:moveTo>
                <a:cubicBezTo>
                  <a:pt x="28590" y="0"/>
                  <a:pt x="0" y="28590"/>
                  <a:pt x="0" y="63857"/>
                </a:cubicBezTo>
                <a:cubicBezTo>
                  <a:pt x="0" y="99124"/>
                  <a:pt x="28590" y="127713"/>
                  <a:pt x="63857" y="127713"/>
                </a:cubicBezTo>
                <a:cubicBezTo>
                  <a:pt x="99124" y="127713"/>
                  <a:pt x="127713" y="99124"/>
                  <a:pt x="127713" y="63857"/>
                </a:cubicBezTo>
                <a:cubicBezTo>
                  <a:pt x="127713" y="28590"/>
                  <a:pt x="99124" y="0"/>
                  <a:pt x="63857" y="0"/>
                </a:cubicBezTo>
                <a:close/>
              </a:path>
            </a:pathLst>
          </a:custGeom>
          <a:solidFill>
            <a:schemeClr val="accent4">
              <a:lumMod val="60%"/>
              <a:lumOff val="40%"/>
              <a:alpha val="49.071%"/>
            </a:schemeClr>
          </a:solidFill>
          <a:ln w="610" cap="flat">
            <a:noFill/>
            <a:prstDash val="solid"/>
            <a:miter/>
          </a:ln>
        </p:spPr>
        <p:txBody>
          <a:bodyPr rtlCol="0" anchor="ctr">
            <a:noAutofit/>
          </a:bodyPr>
          <a:lstStyle/>
          <a:p>
            <a:endParaRPr lang="en-US" dirty="0"/>
          </a:p>
        </p:txBody>
      </p:sp>
      <p:sp>
        <p:nvSpPr>
          <p:cNvPr id="13" name="Graphic 12">
            <a:extLst>
              <a:ext uri="{FF2B5EF4-FFF2-40B4-BE49-F238E27FC236}">
                <a16:creationId xmlns:a16="http://schemas.microsoft.com/office/drawing/2014/main" id="{97F35EB9-5535-DCD3-2424-B71C26EAE49D}"/>
              </a:ext>
            </a:extLst>
          </p:cNvPr>
          <p:cNvSpPr/>
          <p:nvPr userDrawn="1"/>
        </p:nvSpPr>
        <p:spPr>
          <a:xfrm>
            <a:off x="351350" y="1540687"/>
            <a:ext cx="100584" cy="100584"/>
          </a:xfrm>
          <a:custGeom>
            <a:avLst/>
            <a:gdLst>
              <a:gd name="connsiteX0" fmla="*/ 91138 w 91138"/>
              <a:gd name="connsiteY0" fmla="*/ 45569 h 91138"/>
              <a:gd name="connsiteX1" fmla="*/ 45569 w 91138"/>
              <a:gd name="connsiteY1" fmla="*/ 91138 h 91138"/>
              <a:gd name="connsiteX2" fmla="*/ 0 w 91138"/>
              <a:gd name="connsiteY2" fmla="*/ 45569 h 91138"/>
              <a:gd name="connsiteX3" fmla="*/ 45569 w 91138"/>
              <a:gd name="connsiteY3" fmla="*/ 0 h 91138"/>
              <a:gd name="connsiteX4" fmla="*/ 91138 w 91138"/>
              <a:gd name="connsiteY4" fmla="*/ 45569 h 911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138" h="91138">
                <a:moveTo>
                  <a:pt x="91138" y="45569"/>
                </a:moveTo>
                <a:cubicBezTo>
                  <a:pt x="91138" y="70736"/>
                  <a:pt x="70736" y="91138"/>
                  <a:pt x="45569" y="91138"/>
                </a:cubicBezTo>
                <a:cubicBezTo>
                  <a:pt x="20402" y="91138"/>
                  <a:pt x="0" y="70736"/>
                  <a:pt x="0" y="45569"/>
                </a:cubicBezTo>
                <a:cubicBezTo>
                  <a:pt x="0" y="20402"/>
                  <a:pt x="20402" y="0"/>
                  <a:pt x="45569" y="0"/>
                </a:cubicBezTo>
                <a:cubicBezTo>
                  <a:pt x="70736" y="0"/>
                  <a:pt x="91138" y="20402"/>
                  <a:pt x="91138" y="45569"/>
                </a:cubicBezTo>
                <a:close/>
              </a:path>
            </a:pathLst>
          </a:custGeom>
          <a:solidFill>
            <a:schemeClr val="accent4">
              <a:lumMod val="60%"/>
              <a:lumOff val="40%"/>
              <a:alpha val="49.071%"/>
            </a:schemeClr>
          </a:solidFill>
          <a:ln w="422" cap="flat">
            <a:noFill/>
            <a:prstDash val="solid"/>
            <a:miter/>
          </a:ln>
        </p:spPr>
        <p:txBody>
          <a:bodyPr rtlCol="0" anchor="ctr">
            <a:noAutofit/>
          </a:bodyPr>
          <a:lstStyle/>
          <a:p>
            <a:endParaRPr lang="en-US" dirty="0"/>
          </a:p>
        </p:txBody>
      </p:sp>
      <p:sp>
        <p:nvSpPr>
          <p:cNvPr id="15" name="Footer Placeholder 4">
            <a:extLst>
              <a:ext uri="{FF2B5EF4-FFF2-40B4-BE49-F238E27FC236}">
                <a16:creationId xmlns:a16="http://schemas.microsoft.com/office/drawing/2014/main" id="{2588D46B-94A1-1F67-DBB5-DCEAA4A410AE}"/>
              </a:ext>
            </a:extLst>
          </p:cNvPr>
          <p:cNvSpPr>
            <a:spLocks noGrp="1"/>
          </p:cNvSpPr>
          <p:nvPr>
            <p:ph type="ftr" sz="quarter" idx="11"/>
          </p:nvPr>
        </p:nvSpPr>
        <p:spPr>
          <a:xfrm>
            <a:off x="336405" y="6237287"/>
            <a:ext cx="4114800" cy="365125"/>
          </a:xfrm>
        </p:spPr>
        <p:txBody>
          <a:bodyPr>
            <a:noAutofit/>
          </a:bodyPr>
          <a:lstStyle>
            <a:lvl1pPr algn="l">
              <a:defRPr sz="1200" spc="0">
                <a:solidFill>
                  <a:schemeClr val="bg1"/>
                </a:solidFill>
              </a:defRPr>
            </a:lvl1pPr>
          </a:lstStyle>
          <a:p>
            <a:r>
              <a:rPr lang="en-US" dirty="0"/>
              <a:t>Smart contract audit</a:t>
            </a:r>
          </a:p>
        </p:txBody>
      </p:sp>
      <p:sp>
        <p:nvSpPr>
          <p:cNvPr id="16" name="Slide Number Placeholder 5">
            <a:extLst>
              <a:ext uri="{FF2B5EF4-FFF2-40B4-BE49-F238E27FC236}">
                <a16:creationId xmlns:a16="http://schemas.microsoft.com/office/drawing/2014/main" id="{5B30F573-4108-8909-3C0A-D2447A10921D}"/>
              </a:ext>
            </a:extLst>
          </p:cNvPr>
          <p:cNvSpPr>
            <a:spLocks noGrp="1"/>
          </p:cNvSpPr>
          <p:nvPr>
            <p:ph type="sldNum" sz="quarter" idx="12"/>
          </p:nvPr>
        </p:nvSpPr>
        <p:spPr>
          <a:xfrm>
            <a:off x="9140971" y="6226198"/>
            <a:ext cx="2743200" cy="365125"/>
          </a:xfrm>
        </p:spPr>
        <p:txBody>
          <a:bodyPr>
            <a:noAutofit/>
          </a:bodyPr>
          <a:lstStyle>
            <a:lvl1pPr>
              <a:defRPr sz="1200">
                <a:solidFill>
                  <a:schemeClr val="bg1"/>
                </a:solidFill>
              </a:defRPr>
            </a:lvl1pPr>
          </a:lstStyle>
          <a:p>
            <a:fld id="{FE024F78-56A6-7740-B68D-8D4D026EDF3F}" type="slidenum">
              <a:rPr lang="en-US" smtClean="0"/>
              <a:pPr/>
              <a:t>‹#›</a:t>
            </a:fld>
            <a:endParaRPr lang="en-US" dirty="0"/>
          </a:p>
        </p:txBody>
      </p:sp>
      <p:sp>
        <p:nvSpPr>
          <p:cNvPr id="17" name="Graphic 12">
            <a:extLst>
              <a:ext uri="{FF2B5EF4-FFF2-40B4-BE49-F238E27FC236}">
                <a16:creationId xmlns:a16="http://schemas.microsoft.com/office/drawing/2014/main" id="{3EDBAD98-791B-7F40-4F48-85CFC9ECABBE}"/>
              </a:ext>
            </a:extLst>
          </p:cNvPr>
          <p:cNvSpPr/>
          <p:nvPr userDrawn="1"/>
        </p:nvSpPr>
        <p:spPr>
          <a:xfrm>
            <a:off x="607054" y="1882473"/>
            <a:ext cx="45719" cy="37785"/>
          </a:xfrm>
          <a:custGeom>
            <a:avLst/>
            <a:gdLst>
              <a:gd name="connsiteX0" fmla="*/ 91138 w 91138"/>
              <a:gd name="connsiteY0" fmla="*/ 45569 h 91138"/>
              <a:gd name="connsiteX1" fmla="*/ 45569 w 91138"/>
              <a:gd name="connsiteY1" fmla="*/ 91138 h 91138"/>
              <a:gd name="connsiteX2" fmla="*/ 0 w 91138"/>
              <a:gd name="connsiteY2" fmla="*/ 45569 h 91138"/>
              <a:gd name="connsiteX3" fmla="*/ 45569 w 91138"/>
              <a:gd name="connsiteY3" fmla="*/ 0 h 91138"/>
              <a:gd name="connsiteX4" fmla="*/ 91138 w 91138"/>
              <a:gd name="connsiteY4" fmla="*/ 45569 h 911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138" h="91138">
                <a:moveTo>
                  <a:pt x="91138" y="45569"/>
                </a:moveTo>
                <a:cubicBezTo>
                  <a:pt x="91138" y="70736"/>
                  <a:pt x="70736" y="91138"/>
                  <a:pt x="45569" y="91138"/>
                </a:cubicBezTo>
                <a:cubicBezTo>
                  <a:pt x="20402" y="91138"/>
                  <a:pt x="0" y="70736"/>
                  <a:pt x="0" y="45569"/>
                </a:cubicBezTo>
                <a:cubicBezTo>
                  <a:pt x="0" y="20402"/>
                  <a:pt x="20402" y="0"/>
                  <a:pt x="45569" y="0"/>
                </a:cubicBezTo>
                <a:cubicBezTo>
                  <a:pt x="70736" y="0"/>
                  <a:pt x="91138" y="20402"/>
                  <a:pt x="91138" y="45569"/>
                </a:cubicBezTo>
                <a:close/>
              </a:path>
            </a:pathLst>
          </a:custGeom>
          <a:solidFill>
            <a:schemeClr val="accent4">
              <a:lumMod val="60%"/>
              <a:lumOff val="40%"/>
              <a:alpha val="49.071%"/>
            </a:schemeClr>
          </a:solidFill>
          <a:ln w="422" cap="flat">
            <a:noFill/>
            <a:prstDash val="solid"/>
            <a:miter/>
          </a:ln>
        </p:spPr>
        <p:txBody>
          <a:bodyPr rtlCol="0" anchor="ctr">
            <a:noAutofit/>
          </a:bodyPr>
          <a:lstStyle/>
          <a:p>
            <a:endParaRPr lang="en-US" dirty="0"/>
          </a:p>
        </p:txBody>
      </p:sp>
      <p:sp>
        <p:nvSpPr>
          <p:cNvPr id="19" name="Graphic 12">
            <a:extLst>
              <a:ext uri="{FF2B5EF4-FFF2-40B4-BE49-F238E27FC236}">
                <a16:creationId xmlns:a16="http://schemas.microsoft.com/office/drawing/2014/main" id="{E3D81F90-4EAE-8C26-A885-E7B59E49164A}"/>
              </a:ext>
            </a:extLst>
          </p:cNvPr>
          <p:cNvSpPr/>
          <p:nvPr userDrawn="1"/>
        </p:nvSpPr>
        <p:spPr>
          <a:xfrm>
            <a:off x="11685964" y="2868248"/>
            <a:ext cx="45719" cy="37785"/>
          </a:xfrm>
          <a:custGeom>
            <a:avLst/>
            <a:gdLst>
              <a:gd name="connsiteX0" fmla="*/ 91138 w 91138"/>
              <a:gd name="connsiteY0" fmla="*/ 45569 h 91138"/>
              <a:gd name="connsiteX1" fmla="*/ 45569 w 91138"/>
              <a:gd name="connsiteY1" fmla="*/ 91138 h 91138"/>
              <a:gd name="connsiteX2" fmla="*/ 0 w 91138"/>
              <a:gd name="connsiteY2" fmla="*/ 45569 h 91138"/>
              <a:gd name="connsiteX3" fmla="*/ 45569 w 91138"/>
              <a:gd name="connsiteY3" fmla="*/ 0 h 91138"/>
              <a:gd name="connsiteX4" fmla="*/ 91138 w 91138"/>
              <a:gd name="connsiteY4" fmla="*/ 45569 h 911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138" h="91138">
                <a:moveTo>
                  <a:pt x="91138" y="45569"/>
                </a:moveTo>
                <a:cubicBezTo>
                  <a:pt x="91138" y="70736"/>
                  <a:pt x="70736" y="91138"/>
                  <a:pt x="45569" y="91138"/>
                </a:cubicBezTo>
                <a:cubicBezTo>
                  <a:pt x="20402" y="91138"/>
                  <a:pt x="0" y="70736"/>
                  <a:pt x="0" y="45569"/>
                </a:cubicBezTo>
                <a:cubicBezTo>
                  <a:pt x="0" y="20402"/>
                  <a:pt x="20402" y="0"/>
                  <a:pt x="45569" y="0"/>
                </a:cubicBezTo>
                <a:cubicBezTo>
                  <a:pt x="70736" y="0"/>
                  <a:pt x="91138" y="20402"/>
                  <a:pt x="91138" y="45569"/>
                </a:cubicBezTo>
                <a:close/>
              </a:path>
            </a:pathLst>
          </a:custGeom>
          <a:solidFill>
            <a:schemeClr val="accent4">
              <a:lumMod val="60%"/>
              <a:lumOff val="40%"/>
              <a:alpha val="49.071%"/>
            </a:schemeClr>
          </a:solidFill>
          <a:ln w="422" cap="flat">
            <a:noFill/>
            <a:prstDash val="solid"/>
            <a:miter/>
          </a:ln>
        </p:spPr>
        <p:txBody>
          <a:bodyPr rtlCol="0" anchor="ctr">
            <a:noAutofit/>
          </a:bodyPr>
          <a:lstStyle/>
          <a:p>
            <a:endParaRPr lang="en-US" dirty="0"/>
          </a:p>
        </p:txBody>
      </p:sp>
    </p:spTree>
    <p:extLst>
      <p:ext uri="{BB962C8B-B14F-4D97-AF65-F5344CB8AC3E}">
        <p14:creationId xmlns:p14="http://schemas.microsoft.com/office/powerpoint/2010/main" val="1740746198"/>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7.xml><?xml version="1.0" encoding="utf-8"?>
<p:sldLayout xmlns:a="http://purl.oclc.org/ooxml/drawingml/main" xmlns:r="http://purl.oclc.org/ooxml/officeDocument/relationships" xmlns:p="http://purl.oclc.org/ooxml/presentationml/main" preserve="1" userDrawn="1">
  <p:cSld name="2_Custom Layout">
    <p:bg>
      <p:bgPr>
        <a:gradFill>
          <a:gsLst>
            <a:gs pos="79.986%">
              <a:schemeClr val="accent6">
                <a:lumMod val="50%"/>
              </a:schemeClr>
            </a:gs>
            <a:gs pos="39.018%">
              <a:srgbClr val="020C12"/>
            </a:gs>
            <a:gs pos="15%">
              <a:schemeClr val="accent4">
                <a:lumMod val="50%"/>
              </a:schemeClr>
            </a:gs>
            <a:gs pos="0%">
              <a:schemeClr val="accent4"/>
            </a:gs>
            <a:gs pos="99%">
              <a:schemeClr val="tx2"/>
            </a:gs>
          </a:gsLst>
          <a:lin ang="7200000" scaled="0"/>
        </a:gradFill>
        <a:effectLst/>
      </p:bgPr>
    </p:bg>
    <p:spTree>
      <p:nvGrpSpPr>
        <p:cNvPr id="1" name=""/>
        <p:cNvGrpSpPr/>
        <p:nvPr/>
      </p:nvGrpSpPr>
      <p:grpSpPr>
        <a:xfrm>
          <a:off x="0" y="0"/>
          <a:ext cx="0" cy="0"/>
          <a:chOff x="0" y="0"/>
          <a:chExt cx="0" cy="0"/>
        </a:xfrm>
      </p:grpSpPr>
      <p:sp>
        <p:nvSpPr>
          <p:cNvPr id="22" name="Rectangle 21">
            <a:extLst>
              <a:ext uri="{FF2B5EF4-FFF2-40B4-BE49-F238E27FC236}">
                <a16:creationId xmlns:a16="http://schemas.microsoft.com/office/drawing/2014/main" id="{57E44934-AEEA-561B-0ADE-A0E419F72E34}"/>
              </a:ext>
            </a:extLst>
          </p:cNvPr>
          <p:cNvSpPr/>
          <p:nvPr userDrawn="1"/>
        </p:nvSpPr>
        <p:spPr>
          <a:xfrm>
            <a:off x="0" y="4477"/>
            <a:ext cx="12192000" cy="6853523"/>
          </a:xfrm>
          <a:prstGeom prst="rect">
            <a:avLst/>
          </a:prstGeom>
          <a:solidFill>
            <a:schemeClr val="tx1">
              <a:alpha val="50%"/>
            </a:schemeClr>
          </a:solidFill>
          <a:ln>
            <a:noFill/>
          </a:ln>
        </p:spPr>
        <p:style>
          <a:lnRef idx="2">
            <a:schemeClr val="accent1">
              <a:shade val="50%"/>
            </a:schemeClr>
          </a:lnRef>
          <a:fillRef idx="1">
            <a:schemeClr val="accent1"/>
          </a:fillRef>
          <a:effectRef idx="0">
            <a:schemeClr val="accent1"/>
          </a:effectRef>
          <a:fontRef idx="minor">
            <a:schemeClr val="lt1"/>
          </a:fontRef>
        </p:style>
        <p:txBody>
          <a:bodyPr rtlCol="0" anchor="ctr">
            <a:noAutofit/>
          </a:bodyPr>
          <a:lstStyle/>
          <a:p>
            <a:pPr algn="ctr"/>
            <a:endParaRPr lang="en-US" dirty="0"/>
          </a:p>
        </p:txBody>
      </p:sp>
      <p:sp>
        <p:nvSpPr>
          <p:cNvPr id="2" name="Title 1">
            <a:extLst>
              <a:ext uri="{FF2B5EF4-FFF2-40B4-BE49-F238E27FC236}">
                <a16:creationId xmlns:a16="http://schemas.microsoft.com/office/drawing/2014/main" id="{EB87731F-00C5-9B08-2819-491BDD0E10F0}"/>
              </a:ext>
            </a:extLst>
          </p:cNvPr>
          <p:cNvSpPr>
            <a:spLocks noGrp="1"/>
          </p:cNvSpPr>
          <p:nvPr>
            <p:ph type="title"/>
          </p:nvPr>
        </p:nvSpPr>
        <p:spPr/>
        <p:txBody>
          <a:bodyPr>
            <a:noAutofit/>
          </a:bodyPr>
          <a:lstStyle>
            <a:lvl1pPr algn="ctr">
              <a:defRPr spc="0"/>
            </a:lvl1pPr>
          </a:lstStyle>
          <a:p>
            <a:r>
              <a:rPr lang="en-US"/>
              <a:t>Click to edit Master title style</a:t>
            </a:r>
            <a:endParaRPr lang="en-US" dirty="0"/>
          </a:p>
        </p:txBody>
      </p:sp>
      <p:sp>
        <p:nvSpPr>
          <p:cNvPr id="26" name="Content Placeholder 3">
            <a:extLst>
              <a:ext uri="{FF2B5EF4-FFF2-40B4-BE49-F238E27FC236}">
                <a16:creationId xmlns:a16="http://schemas.microsoft.com/office/drawing/2014/main" id="{8476BD1A-F3CD-7831-B675-4B30DB13BBB4}"/>
              </a:ext>
            </a:extLst>
          </p:cNvPr>
          <p:cNvSpPr>
            <a:spLocks noGrp="1"/>
          </p:cNvSpPr>
          <p:nvPr>
            <p:ph sz="quarter" idx="29"/>
          </p:nvPr>
        </p:nvSpPr>
        <p:spPr>
          <a:xfrm>
            <a:off x="838200" y="2234612"/>
            <a:ext cx="2743200" cy="2743200"/>
          </a:xfrm>
          <a:noFill/>
        </p:spPr>
        <p:txBody>
          <a:bodyPr>
            <a:noAutofit/>
          </a:bodyPr>
          <a:lstStyle>
            <a:lvl1pPr>
              <a:defRPr sz="1800"/>
            </a:lvl1pPr>
            <a:lvl2pPr>
              <a:defRPr sz="1600"/>
            </a:lvl2pPr>
            <a:lvl3pPr>
              <a:defRPr sz="1400"/>
            </a:lvl3pPr>
            <a:lvl4pPr>
              <a:defRPr sz="1200"/>
            </a:lvl4pPr>
            <a:lvl5pPr>
              <a:defRPr sz="12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3" name="Content Placeholder 3">
            <a:extLst>
              <a:ext uri="{FF2B5EF4-FFF2-40B4-BE49-F238E27FC236}">
                <a16:creationId xmlns:a16="http://schemas.microsoft.com/office/drawing/2014/main" id="{00056BB6-6681-5F18-0707-36FF788E8B7D}"/>
              </a:ext>
            </a:extLst>
          </p:cNvPr>
          <p:cNvSpPr>
            <a:spLocks noGrp="1"/>
          </p:cNvSpPr>
          <p:nvPr>
            <p:ph sz="quarter" idx="31"/>
          </p:nvPr>
        </p:nvSpPr>
        <p:spPr>
          <a:xfrm>
            <a:off x="3649398" y="1743093"/>
            <a:ext cx="4848110" cy="3833614"/>
          </a:xfrm>
          <a:noFill/>
        </p:spPr>
        <p:txBody>
          <a:bodyPr>
            <a:noAutofit/>
          </a:bodyPr>
          <a:lstStyle>
            <a:lvl1pPr>
              <a:defRPr sz="1800"/>
            </a:lvl1pPr>
            <a:lvl2pPr>
              <a:defRPr sz="1600"/>
            </a:lvl2pPr>
            <a:lvl3pPr>
              <a:defRPr sz="1400"/>
            </a:lvl3pPr>
            <a:lvl4pPr>
              <a:defRPr sz="1200"/>
            </a:lvl4pPr>
            <a:lvl5pPr>
              <a:defRPr sz="12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7" name="Content Placeholder 3">
            <a:extLst>
              <a:ext uri="{FF2B5EF4-FFF2-40B4-BE49-F238E27FC236}">
                <a16:creationId xmlns:a16="http://schemas.microsoft.com/office/drawing/2014/main" id="{DA861960-A20F-381C-EC4B-C2A0F840B4C9}"/>
              </a:ext>
            </a:extLst>
          </p:cNvPr>
          <p:cNvSpPr>
            <a:spLocks noGrp="1"/>
          </p:cNvSpPr>
          <p:nvPr>
            <p:ph sz="quarter" idx="30"/>
          </p:nvPr>
        </p:nvSpPr>
        <p:spPr>
          <a:xfrm>
            <a:off x="8554054" y="2234612"/>
            <a:ext cx="2743200" cy="2735210"/>
          </a:xfrm>
          <a:noFill/>
        </p:spPr>
        <p:txBody>
          <a:bodyPr>
            <a:noAutofit/>
          </a:bodyPr>
          <a:lstStyle>
            <a:lvl1pPr>
              <a:defRPr sz="1800"/>
            </a:lvl1pPr>
            <a:lvl2pPr>
              <a:defRPr sz="1600"/>
            </a:lvl2pPr>
            <a:lvl3pPr>
              <a:defRPr sz="1400"/>
            </a:lvl3pPr>
            <a:lvl4pPr>
              <a:defRPr sz="1200"/>
            </a:lvl4pPr>
            <a:lvl5pPr>
              <a:defRPr sz="12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4" name="Text Placeholder 5">
            <a:extLst>
              <a:ext uri="{FF2B5EF4-FFF2-40B4-BE49-F238E27FC236}">
                <a16:creationId xmlns:a16="http://schemas.microsoft.com/office/drawing/2014/main" id="{584954C9-4281-0277-452A-6BD47D8FAF39}"/>
              </a:ext>
            </a:extLst>
          </p:cNvPr>
          <p:cNvSpPr>
            <a:spLocks noGrp="1"/>
          </p:cNvSpPr>
          <p:nvPr>
            <p:ph type="body" sz="quarter" idx="28" hasCustomPrompt="1"/>
          </p:nvPr>
        </p:nvSpPr>
        <p:spPr>
          <a:xfrm>
            <a:off x="838200" y="5576707"/>
            <a:ext cx="10515600" cy="613963"/>
          </a:xfrm>
        </p:spPr>
        <p:txBody>
          <a:bodyPr anchor="ctr">
            <a:noAutofit/>
          </a:bodyPr>
          <a:lstStyle>
            <a:lvl1pPr marL="0" indent="0" algn="ctr">
              <a:lnSpc>
                <a:spcPct val="100%"/>
              </a:lnSpc>
              <a:buFontTx/>
              <a:buNone/>
              <a:defRPr sz="1600">
                <a:solidFill>
                  <a:schemeClr val="bg1"/>
                </a:solidFill>
                <a:latin typeface="Arial Nova" panose="020B0504020202020204" pitchFamily="34" charset="0"/>
              </a:defRPr>
            </a:lvl1pPr>
          </a:lstStyle>
          <a:p>
            <a:r>
              <a:rPr lang="en-US" dirty="0">
                <a:solidFill>
                  <a:schemeClr val="bg1"/>
                </a:solidFill>
              </a:rPr>
              <a:t>Click to edit master text style</a:t>
            </a:r>
          </a:p>
        </p:txBody>
      </p:sp>
      <p:sp>
        <p:nvSpPr>
          <p:cNvPr id="24" name="Graphic 12">
            <a:extLst>
              <a:ext uri="{FF2B5EF4-FFF2-40B4-BE49-F238E27FC236}">
                <a16:creationId xmlns:a16="http://schemas.microsoft.com/office/drawing/2014/main" id="{19D5DAAF-67AD-0ADB-6FC2-7D9A92AE0BD0}"/>
              </a:ext>
            </a:extLst>
          </p:cNvPr>
          <p:cNvSpPr/>
          <p:nvPr userDrawn="1"/>
        </p:nvSpPr>
        <p:spPr>
          <a:xfrm>
            <a:off x="11170456" y="969148"/>
            <a:ext cx="100584" cy="100584"/>
          </a:xfrm>
          <a:custGeom>
            <a:avLst/>
            <a:gdLst>
              <a:gd name="connsiteX0" fmla="*/ 91138 w 91138"/>
              <a:gd name="connsiteY0" fmla="*/ 45569 h 91138"/>
              <a:gd name="connsiteX1" fmla="*/ 45569 w 91138"/>
              <a:gd name="connsiteY1" fmla="*/ 91138 h 91138"/>
              <a:gd name="connsiteX2" fmla="*/ 0 w 91138"/>
              <a:gd name="connsiteY2" fmla="*/ 45569 h 91138"/>
              <a:gd name="connsiteX3" fmla="*/ 45569 w 91138"/>
              <a:gd name="connsiteY3" fmla="*/ 0 h 91138"/>
              <a:gd name="connsiteX4" fmla="*/ 91138 w 91138"/>
              <a:gd name="connsiteY4" fmla="*/ 45569 h 911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138" h="91138">
                <a:moveTo>
                  <a:pt x="91138" y="45569"/>
                </a:moveTo>
                <a:cubicBezTo>
                  <a:pt x="91138" y="70736"/>
                  <a:pt x="70736" y="91138"/>
                  <a:pt x="45569" y="91138"/>
                </a:cubicBezTo>
                <a:cubicBezTo>
                  <a:pt x="20402" y="91138"/>
                  <a:pt x="0" y="70736"/>
                  <a:pt x="0" y="45569"/>
                </a:cubicBezTo>
                <a:cubicBezTo>
                  <a:pt x="0" y="20402"/>
                  <a:pt x="20402" y="0"/>
                  <a:pt x="45569" y="0"/>
                </a:cubicBezTo>
                <a:cubicBezTo>
                  <a:pt x="70736" y="0"/>
                  <a:pt x="91138" y="20402"/>
                  <a:pt x="91138" y="45569"/>
                </a:cubicBezTo>
                <a:close/>
              </a:path>
            </a:pathLst>
          </a:custGeom>
          <a:solidFill>
            <a:schemeClr val="accent4">
              <a:lumMod val="60%"/>
              <a:lumOff val="40%"/>
              <a:alpha val="48.58%"/>
            </a:schemeClr>
          </a:solidFill>
          <a:ln w="422" cap="flat">
            <a:noFill/>
            <a:prstDash val="solid"/>
            <a:miter/>
          </a:ln>
        </p:spPr>
        <p:txBody>
          <a:bodyPr rtlCol="0" anchor="ctr">
            <a:noAutofit/>
          </a:bodyPr>
          <a:lstStyle/>
          <a:p>
            <a:endParaRPr lang="en-US" dirty="0"/>
          </a:p>
        </p:txBody>
      </p:sp>
      <p:sp>
        <p:nvSpPr>
          <p:cNvPr id="25" name="Oval 24">
            <a:extLst>
              <a:ext uri="{FF2B5EF4-FFF2-40B4-BE49-F238E27FC236}">
                <a16:creationId xmlns:a16="http://schemas.microsoft.com/office/drawing/2014/main" id="{138C17DA-981F-0BA8-3CD8-5ADAFFFB5412}"/>
              </a:ext>
            </a:extLst>
          </p:cNvPr>
          <p:cNvSpPr/>
          <p:nvPr userDrawn="1"/>
        </p:nvSpPr>
        <p:spPr>
          <a:xfrm>
            <a:off x="1876516" y="1290549"/>
            <a:ext cx="144379" cy="144379"/>
          </a:xfrm>
          <a:prstGeom prst="ellipse">
            <a:avLst/>
          </a:prstGeom>
          <a:noFill/>
          <a:ln>
            <a:solidFill>
              <a:schemeClr val="accent4">
                <a:lumMod val="60%"/>
                <a:lumOff val="40%"/>
                <a:alpha val="49%"/>
              </a:schemeClr>
            </a:solidFill>
          </a:ln>
        </p:spPr>
        <p:style>
          <a:lnRef idx="2">
            <a:schemeClr val="accent1">
              <a:shade val="50%"/>
            </a:schemeClr>
          </a:lnRef>
          <a:fillRef idx="1">
            <a:schemeClr val="accent1"/>
          </a:fillRef>
          <a:effectRef idx="0">
            <a:schemeClr val="accent1"/>
          </a:effectRef>
          <a:fontRef idx="minor">
            <a:schemeClr val="lt1"/>
          </a:fontRef>
        </p:style>
        <p:txBody>
          <a:bodyPr rtlCol="0" anchor="ctr">
            <a:noAutofit/>
          </a:bodyPr>
          <a:lstStyle/>
          <a:p>
            <a:pPr algn="ctr"/>
            <a:endParaRPr lang="en-US" dirty="0"/>
          </a:p>
        </p:txBody>
      </p:sp>
      <p:sp>
        <p:nvSpPr>
          <p:cNvPr id="13" name="Footer Placeholder 4">
            <a:extLst>
              <a:ext uri="{FF2B5EF4-FFF2-40B4-BE49-F238E27FC236}">
                <a16:creationId xmlns:a16="http://schemas.microsoft.com/office/drawing/2014/main" id="{4848A31F-7C70-BCA2-A2B0-D6C4100829B5}"/>
              </a:ext>
            </a:extLst>
          </p:cNvPr>
          <p:cNvSpPr>
            <a:spLocks noGrp="1"/>
          </p:cNvSpPr>
          <p:nvPr>
            <p:ph type="ftr" sz="quarter" idx="11"/>
          </p:nvPr>
        </p:nvSpPr>
        <p:spPr>
          <a:xfrm>
            <a:off x="336405" y="6237287"/>
            <a:ext cx="4114800" cy="365125"/>
          </a:xfrm>
        </p:spPr>
        <p:txBody>
          <a:bodyPr>
            <a:noAutofit/>
          </a:bodyPr>
          <a:lstStyle>
            <a:lvl1pPr algn="l">
              <a:defRPr sz="1200" spc="0">
                <a:solidFill>
                  <a:schemeClr val="bg1"/>
                </a:solidFill>
              </a:defRPr>
            </a:lvl1pPr>
          </a:lstStyle>
          <a:p>
            <a:r>
              <a:rPr lang="en-US" dirty="0"/>
              <a:t>Smart contract audit</a:t>
            </a:r>
          </a:p>
        </p:txBody>
      </p:sp>
      <p:sp>
        <p:nvSpPr>
          <p:cNvPr id="15" name="Slide Number Placeholder 5">
            <a:extLst>
              <a:ext uri="{FF2B5EF4-FFF2-40B4-BE49-F238E27FC236}">
                <a16:creationId xmlns:a16="http://schemas.microsoft.com/office/drawing/2014/main" id="{A9FED265-6FB8-0B0E-967A-10AF6EF773A7}"/>
              </a:ext>
            </a:extLst>
          </p:cNvPr>
          <p:cNvSpPr>
            <a:spLocks noGrp="1"/>
          </p:cNvSpPr>
          <p:nvPr>
            <p:ph type="sldNum" sz="quarter" idx="12"/>
          </p:nvPr>
        </p:nvSpPr>
        <p:spPr>
          <a:xfrm>
            <a:off x="9140971" y="6226198"/>
            <a:ext cx="2743200" cy="365125"/>
          </a:xfrm>
        </p:spPr>
        <p:txBody>
          <a:bodyPr>
            <a:noAutofit/>
          </a:bodyPr>
          <a:lstStyle>
            <a:lvl1pPr>
              <a:defRPr sz="1200">
                <a:solidFill>
                  <a:schemeClr val="bg1"/>
                </a:solidFill>
              </a:defRPr>
            </a:lvl1pPr>
          </a:lstStyle>
          <a:p>
            <a:fld id="{FE024F78-56A6-7740-B68D-8D4D026EDF3F}" type="slidenum">
              <a:rPr lang="en-US" smtClean="0"/>
              <a:pPr/>
              <a:t>‹#›</a:t>
            </a:fld>
            <a:endParaRPr lang="en-US" dirty="0"/>
          </a:p>
        </p:txBody>
      </p:sp>
      <p:sp>
        <p:nvSpPr>
          <p:cNvPr id="16" name="Graphic 12">
            <a:extLst>
              <a:ext uri="{FF2B5EF4-FFF2-40B4-BE49-F238E27FC236}">
                <a16:creationId xmlns:a16="http://schemas.microsoft.com/office/drawing/2014/main" id="{B7E94463-D34E-7B78-40B0-21660AE939E4}"/>
              </a:ext>
            </a:extLst>
          </p:cNvPr>
          <p:cNvSpPr/>
          <p:nvPr userDrawn="1"/>
        </p:nvSpPr>
        <p:spPr>
          <a:xfrm>
            <a:off x="688076" y="5192833"/>
            <a:ext cx="45719" cy="37785"/>
          </a:xfrm>
          <a:custGeom>
            <a:avLst/>
            <a:gdLst>
              <a:gd name="connsiteX0" fmla="*/ 91138 w 91138"/>
              <a:gd name="connsiteY0" fmla="*/ 45569 h 91138"/>
              <a:gd name="connsiteX1" fmla="*/ 45569 w 91138"/>
              <a:gd name="connsiteY1" fmla="*/ 91138 h 91138"/>
              <a:gd name="connsiteX2" fmla="*/ 0 w 91138"/>
              <a:gd name="connsiteY2" fmla="*/ 45569 h 91138"/>
              <a:gd name="connsiteX3" fmla="*/ 45569 w 91138"/>
              <a:gd name="connsiteY3" fmla="*/ 0 h 91138"/>
              <a:gd name="connsiteX4" fmla="*/ 91138 w 91138"/>
              <a:gd name="connsiteY4" fmla="*/ 45569 h 911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138" h="91138">
                <a:moveTo>
                  <a:pt x="91138" y="45569"/>
                </a:moveTo>
                <a:cubicBezTo>
                  <a:pt x="91138" y="70736"/>
                  <a:pt x="70736" y="91138"/>
                  <a:pt x="45569" y="91138"/>
                </a:cubicBezTo>
                <a:cubicBezTo>
                  <a:pt x="20402" y="91138"/>
                  <a:pt x="0" y="70736"/>
                  <a:pt x="0" y="45569"/>
                </a:cubicBezTo>
                <a:cubicBezTo>
                  <a:pt x="0" y="20402"/>
                  <a:pt x="20402" y="0"/>
                  <a:pt x="45569" y="0"/>
                </a:cubicBezTo>
                <a:cubicBezTo>
                  <a:pt x="70736" y="0"/>
                  <a:pt x="91138" y="20402"/>
                  <a:pt x="91138" y="45569"/>
                </a:cubicBezTo>
                <a:close/>
              </a:path>
            </a:pathLst>
          </a:custGeom>
          <a:solidFill>
            <a:schemeClr val="accent4">
              <a:lumMod val="60%"/>
              <a:lumOff val="40%"/>
              <a:alpha val="49.071%"/>
            </a:schemeClr>
          </a:solidFill>
          <a:ln w="422" cap="flat">
            <a:noFill/>
            <a:prstDash val="solid"/>
            <a:miter/>
          </a:ln>
        </p:spPr>
        <p:txBody>
          <a:bodyPr rtlCol="0" anchor="ctr">
            <a:noAutofit/>
          </a:bodyPr>
          <a:lstStyle/>
          <a:p>
            <a:endParaRPr lang="en-US" dirty="0"/>
          </a:p>
        </p:txBody>
      </p:sp>
    </p:spTree>
    <p:extLst>
      <p:ext uri="{BB962C8B-B14F-4D97-AF65-F5344CB8AC3E}">
        <p14:creationId xmlns:p14="http://schemas.microsoft.com/office/powerpoint/2010/main" val="4220529130"/>
      </p:ext>
    </p:extLst>
  </p:cSld>
  <p:clrMapOvr>
    <a:masterClrMapping/>
  </p:clrMapOvr>
</p:sldLayout>
</file>

<file path=ppt/slideLayouts/slideLayout8.xml><?xml version="1.0" encoding="utf-8"?>
<p:sldLayout xmlns:a="http://purl.oclc.org/ooxml/drawingml/main" xmlns:r="http://purl.oclc.org/ooxml/officeDocument/relationships" xmlns:p="http://purl.oclc.org/ooxml/presentationml/main" preserve="1" userDrawn="1">
  <p:cSld name="3_Custom Layout">
    <p:bg>
      <p:bgPr>
        <a:gradFill>
          <a:gsLst>
            <a:gs pos="82.003%">
              <a:schemeClr val="accent6"/>
            </a:gs>
            <a:gs pos="39.982%">
              <a:srgbClr val="020D13"/>
            </a:gs>
            <a:gs pos="14%">
              <a:schemeClr val="accent4">
                <a:lumMod val="50%"/>
              </a:schemeClr>
            </a:gs>
            <a:gs pos="0%">
              <a:schemeClr val="accent4"/>
            </a:gs>
            <a:gs pos="98%">
              <a:schemeClr val="tx2"/>
            </a:gs>
          </a:gsLst>
          <a:lin ang="8400000" scaled="0"/>
        </a:gradFill>
        <a:effectLst/>
      </p:bgPr>
    </p:bg>
    <p:spTree>
      <p:nvGrpSpPr>
        <p:cNvPr id="1" name=""/>
        <p:cNvGrpSpPr/>
        <p:nvPr/>
      </p:nvGrpSpPr>
      <p:grpSpPr>
        <a:xfrm>
          <a:off x="0" y="0"/>
          <a:ext cx="0" cy="0"/>
          <a:chOff x="0" y="0"/>
          <a:chExt cx="0" cy="0"/>
        </a:xfrm>
      </p:grpSpPr>
      <p:pic>
        <p:nvPicPr>
          <p:cNvPr id="19" name="Picture 18">
            <a:extLst>
              <a:ext uri="{FF2B5EF4-FFF2-40B4-BE49-F238E27FC236}">
                <a16:creationId xmlns:a16="http://schemas.microsoft.com/office/drawing/2014/main" id="{C32CE5E0-A271-3F02-95B0-2A27489DEFD2}"/>
              </a:ext>
            </a:extLst>
          </p:cNvPr>
          <p:cNvPicPr>
            <a:picLocks noChangeAspect="1"/>
          </p:cNvPicPr>
          <p:nvPr userDrawn="1"/>
        </p:nvPicPr>
        <p:blipFill rotWithShape="1">
          <a:blip r:embed="rId2">
            <a:alphaModFix amt="14%"/>
          </a:blip>
          <a:srcRect l="30.375%" t="11.383%" b="18.991%"/>
          <a:stretch/>
        </p:blipFill>
        <p:spPr>
          <a:xfrm>
            <a:off x="0" y="1"/>
            <a:ext cx="12192000" cy="6858000"/>
          </a:xfrm>
          <a:prstGeom prst="rect">
            <a:avLst/>
          </a:prstGeom>
          <a:effectLst>
            <a:outerShdw blurRad="50800" dist="50800" sx="1%" sy="1%" algn="ctr" rotWithShape="0">
              <a:srgbClr val="000000"/>
            </a:outerShdw>
            <a:reflection endPos="0%" dist="50800" dir="5400000" sy="-100%" algn="bl" rotWithShape="0"/>
          </a:effectLst>
        </p:spPr>
      </p:pic>
      <p:sp>
        <p:nvSpPr>
          <p:cNvPr id="18" name="Rectangle 17">
            <a:extLst>
              <a:ext uri="{FF2B5EF4-FFF2-40B4-BE49-F238E27FC236}">
                <a16:creationId xmlns:a16="http://schemas.microsoft.com/office/drawing/2014/main" id="{64AEACF2-BE4A-08C5-F323-8ED695B39E06}"/>
              </a:ext>
            </a:extLst>
          </p:cNvPr>
          <p:cNvSpPr/>
          <p:nvPr userDrawn="1"/>
        </p:nvSpPr>
        <p:spPr>
          <a:xfrm>
            <a:off x="0" y="0"/>
            <a:ext cx="12192000" cy="6858000"/>
          </a:xfrm>
          <a:prstGeom prst="rect">
            <a:avLst/>
          </a:prstGeom>
          <a:solidFill>
            <a:schemeClr val="tx1">
              <a:alpha val="50%"/>
            </a:schemeClr>
          </a:solidFill>
          <a:ln>
            <a:noFill/>
          </a:ln>
        </p:spPr>
        <p:style>
          <a:lnRef idx="2">
            <a:schemeClr val="accent1">
              <a:shade val="50%"/>
            </a:schemeClr>
          </a:lnRef>
          <a:fillRef idx="1">
            <a:schemeClr val="accent1"/>
          </a:fillRef>
          <a:effectRef idx="0">
            <a:schemeClr val="accent1"/>
          </a:effectRef>
          <a:fontRef idx="minor">
            <a:schemeClr val="lt1"/>
          </a:fontRef>
        </p:style>
        <p:txBody>
          <a:bodyPr rtlCol="0" anchor="ctr">
            <a:noAutofit/>
          </a:bodyPr>
          <a:lstStyle/>
          <a:p>
            <a:pPr algn="ctr"/>
            <a:endParaRPr lang="en-US" dirty="0"/>
          </a:p>
        </p:txBody>
      </p:sp>
      <p:sp>
        <p:nvSpPr>
          <p:cNvPr id="2" name="Title 1">
            <a:extLst>
              <a:ext uri="{FF2B5EF4-FFF2-40B4-BE49-F238E27FC236}">
                <a16:creationId xmlns:a16="http://schemas.microsoft.com/office/drawing/2014/main" id="{B4CF52F7-0472-2EF4-1223-1785705A2F5E}"/>
              </a:ext>
            </a:extLst>
          </p:cNvPr>
          <p:cNvSpPr>
            <a:spLocks noGrp="1"/>
          </p:cNvSpPr>
          <p:nvPr>
            <p:ph type="title"/>
          </p:nvPr>
        </p:nvSpPr>
        <p:spPr>
          <a:xfrm>
            <a:off x="849351" y="365125"/>
            <a:ext cx="10515600" cy="1325563"/>
          </a:xfrm>
        </p:spPr>
        <p:txBody>
          <a:bodyPr>
            <a:noAutofit/>
          </a:bodyPr>
          <a:lstStyle>
            <a:lvl1pPr algn="ctr">
              <a:defRPr spc="0"/>
            </a:lvl1pPr>
          </a:lstStyle>
          <a:p>
            <a:r>
              <a:rPr lang="en-US"/>
              <a:t>Click to edit Master title style</a:t>
            </a:r>
            <a:endParaRPr lang="en-US" dirty="0"/>
          </a:p>
        </p:txBody>
      </p:sp>
      <p:sp>
        <p:nvSpPr>
          <p:cNvPr id="21" name="Content Placeholder 3">
            <a:extLst>
              <a:ext uri="{FF2B5EF4-FFF2-40B4-BE49-F238E27FC236}">
                <a16:creationId xmlns:a16="http://schemas.microsoft.com/office/drawing/2014/main" id="{2A5F4FEA-EFFD-2913-9734-00CA69A215E5}"/>
              </a:ext>
            </a:extLst>
          </p:cNvPr>
          <p:cNvSpPr>
            <a:spLocks noGrp="1"/>
          </p:cNvSpPr>
          <p:nvPr>
            <p:ph sz="quarter" idx="29"/>
          </p:nvPr>
        </p:nvSpPr>
        <p:spPr>
          <a:xfrm>
            <a:off x="1494453" y="2057399"/>
            <a:ext cx="6430348" cy="3352163"/>
          </a:xfrm>
          <a:noFill/>
        </p:spPr>
        <p:txBody>
          <a:bodyPr>
            <a:noAutofit/>
          </a:bodyPr>
          <a:lstStyle>
            <a:lvl1pPr>
              <a:defRPr sz="1800"/>
            </a:lvl1pPr>
            <a:lvl2pPr>
              <a:defRPr sz="1600"/>
            </a:lvl2pPr>
            <a:lvl3pPr>
              <a:defRPr sz="1400"/>
            </a:lvl3pPr>
            <a:lvl4pPr>
              <a:defRPr sz="1200"/>
            </a:lvl4pPr>
            <a:lvl5pPr>
              <a:defRPr sz="12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Picture Placeholder 3">
            <a:extLst>
              <a:ext uri="{FF2B5EF4-FFF2-40B4-BE49-F238E27FC236}">
                <a16:creationId xmlns:a16="http://schemas.microsoft.com/office/drawing/2014/main" id="{EB9156B9-9B42-6D12-4F4C-6DA6A98B333D}"/>
              </a:ext>
            </a:extLst>
          </p:cNvPr>
          <p:cNvSpPr>
            <a:spLocks noGrp="1"/>
          </p:cNvSpPr>
          <p:nvPr>
            <p:ph type="pic" sz="quarter" idx="30"/>
          </p:nvPr>
        </p:nvSpPr>
        <p:spPr>
          <a:xfrm>
            <a:off x="8324850" y="2055812"/>
            <a:ext cx="2373313" cy="3353751"/>
          </a:xfrm>
          <a:noFill/>
        </p:spPr>
        <p:txBody>
          <a:bodyPr anchor="ctr">
            <a:noAutofit/>
          </a:bodyPr>
          <a:lstStyle>
            <a:lvl1pPr algn="ctr">
              <a:defRPr sz="1800">
                <a:solidFill>
                  <a:schemeClr val="tx1"/>
                </a:solidFill>
              </a:defRPr>
            </a:lvl1pPr>
          </a:lstStyle>
          <a:p>
            <a:r>
              <a:rPr lang="en-US"/>
              <a:t>Click icon to add picture</a:t>
            </a:r>
            <a:endParaRPr lang="en-US" dirty="0"/>
          </a:p>
        </p:txBody>
      </p:sp>
      <p:sp>
        <p:nvSpPr>
          <p:cNvPr id="7" name="Graphic 15">
            <a:extLst>
              <a:ext uri="{FF2B5EF4-FFF2-40B4-BE49-F238E27FC236}">
                <a16:creationId xmlns:a16="http://schemas.microsoft.com/office/drawing/2014/main" id="{0F80B8C5-F10F-2547-E085-FA5D266DDF76}"/>
              </a:ext>
            </a:extLst>
          </p:cNvPr>
          <p:cNvSpPr/>
          <p:nvPr userDrawn="1"/>
        </p:nvSpPr>
        <p:spPr>
          <a:xfrm>
            <a:off x="1098137" y="2693558"/>
            <a:ext cx="128016" cy="128016"/>
          </a:xfrm>
          <a:custGeom>
            <a:avLst/>
            <a:gdLst>
              <a:gd name="connsiteX0" fmla="*/ 63857 w 127713"/>
              <a:gd name="connsiteY0" fmla="*/ 18874 h 127713"/>
              <a:gd name="connsiteX1" fmla="*/ 108839 w 127713"/>
              <a:gd name="connsiteY1" fmla="*/ 63857 h 127713"/>
              <a:gd name="connsiteX2" fmla="*/ 63857 w 127713"/>
              <a:gd name="connsiteY2" fmla="*/ 108839 h 127713"/>
              <a:gd name="connsiteX3" fmla="*/ 18874 w 127713"/>
              <a:gd name="connsiteY3" fmla="*/ 63857 h 127713"/>
              <a:gd name="connsiteX4" fmla="*/ 63857 w 127713"/>
              <a:gd name="connsiteY4" fmla="*/ 18874 h 127713"/>
              <a:gd name="connsiteX5" fmla="*/ 63857 w 127713"/>
              <a:gd name="connsiteY5" fmla="*/ 0 h 127713"/>
              <a:gd name="connsiteX6" fmla="*/ 0 w 127713"/>
              <a:gd name="connsiteY6" fmla="*/ 63857 h 127713"/>
              <a:gd name="connsiteX7" fmla="*/ 63857 w 127713"/>
              <a:gd name="connsiteY7" fmla="*/ 127713 h 127713"/>
              <a:gd name="connsiteX8" fmla="*/ 127713 w 127713"/>
              <a:gd name="connsiteY8" fmla="*/ 63857 h 127713"/>
              <a:gd name="connsiteX9" fmla="*/ 63857 w 127713"/>
              <a:gd name="connsiteY9" fmla="*/ 0 h 127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7713" h="127713">
                <a:moveTo>
                  <a:pt x="63857" y="18874"/>
                </a:moveTo>
                <a:cubicBezTo>
                  <a:pt x="88700" y="18874"/>
                  <a:pt x="108839" y="39013"/>
                  <a:pt x="108839" y="63857"/>
                </a:cubicBezTo>
                <a:cubicBezTo>
                  <a:pt x="108839" y="88700"/>
                  <a:pt x="88700" y="108839"/>
                  <a:pt x="63857" y="108839"/>
                </a:cubicBezTo>
                <a:cubicBezTo>
                  <a:pt x="39013" y="108839"/>
                  <a:pt x="18874" y="88700"/>
                  <a:pt x="18874" y="63857"/>
                </a:cubicBezTo>
                <a:cubicBezTo>
                  <a:pt x="18898" y="39023"/>
                  <a:pt x="39023" y="18898"/>
                  <a:pt x="63857" y="18874"/>
                </a:cubicBezTo>
                <a:moveTo>
                  <a:pt x="63857" y="0"/>
                </a:moveTo>
                <a:cubicBezTo>
                  <a:pt x="28590" y="0"/>
                  <a:pt x="0" y="28590"/>
                  <a:pt x="0" y="63857"/>
                </a:cubicBezTo>
                <a:cubicBezTo>
                  <a:pt x="0" y="99124"/>
                  <a:pt x="28590" y="127713"/>
                  <a:pt x="63857" y="127713"/>
                </a:cubicBezTo>
                <a:cubicBezTo>
                  <a:pt x="99124" y="127713"/>
                  <a:pt x="127713" y="99124"/>
                  <a:pt x="127713" y="63857"/>
                </a:cubicBezTo>
                <a:cubicBezTo>
                  <a:pt x="127713" y="28590"/>
                  <a:pt x="99124" y="0"/>
                  <a:pt x="63857" y="0"/>
                </a:cubicBezTo>
                <a:close/>
              </a:path>
            </a:pathLst>
          </a:custGeom>
          <a:solidFill>
            <a:schemeClr val="accent4">
              <a:lumMod val="60%"/>
              <a:lumOff val="40%"/>
              <a:alpha val="49.071%"/>
            </a:schemeClr>
          </a:solidFill>
          <a:ln w="610" cap="flat">
            <a:noFill/>
            <a:prstDash val="solid"/>
            <a:miter/>
          </a:ln>
        </p:spPr>
        <p:txBody>
          <a:bodyPr rtlCol="0" anchor="ctr">
            <a:noAutofit/>
          </a:bodyPr>
          <a:lstStyle/>
          <a:p>
            <a:endParaRPr lang="en-US" dirty="0"/>
          </a:p>
        </p:txBody>
      </p:sp>
      <p:sp>
        <p:nvSpPr>
          <p:cNvPr id="9" name="Graphic 12">
            <a:extLst>
              <a:ext uri="{FF2B5EF4-FFF2-40B4-BE49-F238E27FC236}">
                <a16:creationId xmlns:a16="http://schemas.microsoft.com/office/drawing/2014/main" id="{38898B79-1550-A6AC-FE9B-CBDD2DDE9EB0}"/>
              </a:ext>
            </a:extLst>
          </p:cNvPr>
          <p:cNvSpPr/>
          <p:nvPr userDrawn="1"/>
        </p:nvSpPr>
        <p:spPr>
          <a:xfrm>
            <a:off x="1225881" y="4503806"/>
            <a:ext cx="100584" cy="100584"/>
          </a:xfrm>
          <a:custGeom>
            <a:avLst/>
            <a:gdLst>
              <a:gd name="connsiteX0" fmla="*/ 91138 w 91138"/>
              <a:gd name="connsiteY0" fmla="*/ 45569 h 91138"/>
              <a:gd name="connsiteX1" fmla="*/ 45569 w 91138"/>
              <a:gd name="connsiteY1" fmla="*/ 91138 h 91138"/>
              <a:gd name="connsiteX2" fmla="*/ 0 w 91138"/>
              <a:gd name="connsiteY2" fmla="*/ 45569 h 91138"/>
              <a:gd name="connsiteX3" fmla="*/ 45569 w 91138"/>
              <a:gd name="connsiteY3" fmla="*/ 0 h 91138"/>
              <a:gd name="connsiteX4" fmla="*/ 91138 w 91138"/>
              <a:gd name="connsiteY4" fmla="*/ 45569 h 911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138" h="91138">
                <a:moveTo>
                  <a:pt x="91138" y="45569"/>
                </a:moveTo>
                <a:cubicBezTo>
                  <a:pt x="91138" y="70736"/>
                  <a:pt x="70736" y="91138"/>
                  <a:pt x="45569" y="91138"/>
                </a:cubicBezTo>
                <a:cubicBezTo>
                  <a:pt x="20402" y="91138"/>
                  <a:pt x="0" y="70736"/>
                  <a:pt x="0" y="45569"/>
                </a:cubicBezTo>
                <a:cubicBezTo>
                  <a:pt x="0" y="20402"/>
                  <a:pt x="20402" y="0"/>
                  <a:pt x="45569" y="0"/>
                </a:cubicBezTo>
                <a:cubicBezTo>
                  <a:pt x="70736" y="0"/>
                  <a:pt x="91138" y="20402"/>
                  <a:pt x="91138" y="45569"/>
                </a:cubicBezTo>
                <a:close/>
              </a:path>
            </a:pathLst>
          </a:custGeom>
          <a:solidFill>
            <a:schemeClr val="accent4">
              <a:lumMod val="60%"/>
              <a:lumOff val="40%"/>
              <a:alpha val="49.071%"/>
            </a:schemeClr>
          </a:solidFill>
          <a:ln w="422" cap="flat">
            <a:noFill/>
            <a:prstDash val="solid"/>
            <a:miter/>
          </a:ln>
        </p:spPr>
        <p:txBody>
          <a:bodyPr rtlCol="0" anchor="ctr">
            <a:noAutofit/>
          </a:bodyPr>
          <a:lstStyle/>
          <a:p>
            <a:endParaRPr lang="en-US" dirty="0"/>
          </a:p>
        </p:txBody>
      </p:sp>
      <p:sp>
        <p:nvSpPr>
          <p:cNvPr id="14" name="Footer Placeholder 4">
            <a:extLst>
              <a:ext uri="{FF2B5EF4-FFF2-40B4-BE49-F238E27FC236}">
                <a16:creationId xmlns:a16="http://schemas.microsoft.com/office/drawing/2014/main" id="{C89F2857-55B5-64B7-59A5-3B565E8D1A2A}"/>
              </a:ext>
            </a:extLst>
          </p:cNvPr>
          <p:cNvSpPr>
            <a:spLocks noGrp="1"/>
          </p:cNvSpPr>
          <p:nvPr>
            <p:ph type="ftr" sz="quarter" idx="11"/>
          </p:nvPr>
        </p:nvSpPr>
        <p:spPr>
          <a:xfrm>
            <a:off x="336405" y="6237287"/>
            <a:ext cx="4114800" cy="365125"/>
          </a:xfrm>
        </p:spPr>
        <p:txBody>
          <a:bodyPr>
            <a:noAutofit/>
          </a:bodyPr>
          <a:lstStyle>
            <a:lvl1pPr algn="l">
              <a:defRPr sz="1200" spc="0">
                <a:solidFill>
                  <a:schemeClr val="bg1"/>
                </a:solidFill>
              </a:defRPr>
            </a:lvl1pPr>
          </a:lstStyle>
          <a:p>
            <a:r>
              <a:rPr lang="en-US" dirty="0"/>
              <a:t>Smart contract audit</a:t>
            </a:r>
          </a:p>
        </p:txBody>
      </p:sp>
      <p:sp>
        <p:nvSpPr>
          <p:cNvPr id="20" name="Slide Number Placeholder 5">
            <a:extLst>
              <a:ext uri="{FF2B5EF4-FFF2-40B4-BE49-F238E27FC236}">
                <a16:creationId xmlns:a16="http://schemas.microsoft.com/office/drawing/2014/main" id="{B702CC53-A6C1-26BA-DC75-CF9EF670E735}"/>
              </a:ext>
            </a:extLst>
          </p:cNvPr>
          <p:cNvSpPr>
            <a:spLocks noGrp="1"/>
          </p:cNvSpPr>
          <p:nvPr>
            <p:ph type="sldNum" sz="quarter" idx="12"/>
          </p:nvPr>
        </p:nvSpPr>
        <p:spPr>
          <a:xfrm>
            <a:off x="9140971" y="6226198"/>
            <a:ext cx="2743200" cy="365125"/>
          </a:xfrm>
        </p:spPr>
        <p:txBody>
          <a:bodyPr>
            <a:noAutofit/>
          </a:bodyPr>
          <a:lstStyle>
            <a:lvl1pPr>
              <a:defRPr sz="1200">
                <a:solidFill>
                  <a:schemeClr val="bg1"/>
                </a:solidFill>
              </a:defRPr>
            </a:lvl1pPr>
          </a:lstStyle>
          <a:p>
            <a:fld id="{FE024F78-56A6-7740-B68D-8D4D026EDF3F}" type="slidenum">
              <a:rPr lang="en-US" smtClean="0"/>
              <a:pPr/>
              <a:t>‹#›</a:t>
            </a:fld>
            <a:endParaRPr lang="en-US" dirty="0"/>
          </a:p>
        </p:txBody>
      </p:sp>
      <p:sp>
        <p:nvSpPr>
          <p:cNvPr id="16" name="Graphic 15">
            <a:extLst>
              <a:ext uri="{FF2B5EF4-FFF2-40B4-BE49-F238E27FC236}">
                <a16:creationId xmlns:a16="http://schemas.microsoft.com/office/drawing/2014/main" id="{55D287F0-FA0C-5618-47B9-31AC978549CC}"/>
              </a:ext>
            </a:extLst>
          </p:cNvPr>
          <p:cNvSpPr/>
          <p:nvPr userDrawn="1"/>
        </p:nvSpPr>
        <p:spPr>
          <a:xfrm>
            <a:off x="11404163" y="4375790"/>
            <a:ext cx="128016" cy="128016"/>
          </a:xfrm>
          <a:custGeom>
            <a:avLst/>
            <a:gdLst>
              <a:gd name="connsiteX0" fmla="*/ 63857 w 127713"/>
              <a:gd name="connsiteY0" fmla="*/ 18874 h 127713"/>
              <a:gd name="connsiteX1" fmla="*/ 108839 w 127713"/>
              <a:gd name="connsiteY1" fmla="*/ 63857 h 127713"/>
              <a:gd name="connsiteX2" fmla="*/ 63857 w 127713"/>
              <a:gd name="connsiteY2" fmla="*/ 108839 h 127713"/>
              <a:gd name="connsiteX3" fmla="*/ 18874 w 127713"/>
              <a:gd name="connsiteY3" fmla="*/ 63857 h 127713"/>
              <a:gd name="connsiteX4" fmla="*/ 63857 w 127713"/>
              <a:gd name="connsiteY4" fmla="*/ 18874 h 127713"/>
              <a:gd name="connsiteX5" fmla="*/ 63857 w 127713"/>
              <a:gd name="connsiteY5" fmla="*/ 0 h 127713"/>
              <a:gd name="connsiteX6" fmla="*/ 0 w 127713"/>
              <a:gd name="connsiteY6" fmla="*/ 63857 h 127713"/>
              <a:gd name="connsiteX7" fmla="*/ 63857 w 127713"/>
              <a:gd name="connsiteY7" fmla="*/ 127713 h 127713"/>
              <a:gd name="connsiteX8" fmla="*/ 127713 w 127713"/>
              <a:gd name="connsiteY8" fmla="*/ 63857 h 127713"/>
              <a:gd name="connsiteX9" fmla="*/ 63857 w 127713"/>
              <a:gd name="connsiteY9" fmla="*/ 0 h 127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7713" h="127713">
                <a:moveTo>
                  <a:pt x="63857" y="18874"/>
                </a:moveTo>
                <a:cubicBezTo>
                  <a:pt x="88700" y="18874"/>
                  <a:pt x="108839" y="39013"/>
                  <a:pt x="108839" y="63857"/>
                </a:cubicBezTo>
                <a:cubicBezTo>
                  <a:pt x="108839" y="88700"/>
                  <a:pt x="88700" y="108839"/>
                  <a:pt x="63857" y="108839"/>
                </a:cubicBezTo>
                <a:cubicBezTo>
                  <a:pt x="39013" y="108839"/>
                  <a:pt x="18874" y="88700"/>
                  <a:pt x="18874" y="63857"/>
                </a:cubicBezTo>
                <a:cubicBezTo>
                  <a:pt x="18898" y="39023"/>
                  <a:pt x="39023" y="18898"/>
                  <a:pt x="63857" y="18874"/>
                </a:cubicBezTo>
                <a:moveTo>
                  <a:pt x="63857" y="0"/>
                </a:moveTo>
                <a:cubicBezTo>
                  <a:pt x="28590" y="0"/>
                  <a:pt x="0" y="28590"/>
                  <a:pt x="0" y="63857"/>
                </a:cubicBezTo>
                <a:cubicBezTo>
                  <a:pt x="0" y="99124"/>
                  <a:pt x="28590" y="127713"/>
                  <a:pt x="63857" y="127713"/>
                </a:cubicBezTo>
                <a:cubicBezTo>
                  <a:pt x="99124" y="127713"/>
                  <a:pt x="127713" y="99124"/>
                  <a:pt x="127713" y="63857"/>
                </a:cubicBezTo>
                <a:cubicBezTo>
                  <a:pt x="127713" y="28590"/>
                  <a:pt x="99124" y="0"/>
                  <a:pt x="63857" y="0"/>
                </a:cubicBezTo>
                <a:close/>
              </a:path>
            </a:pathLst>
          </a:custGeom>
          <a:solidFill>
            <a:schemeClr val="accent4">
              <a:lumMod val="60%"/>
              <a:lumOff val="40%"/>
              <a:alpha val="49.071%"/>
            </a:schemeClr>
          </a:solidFill>
          <a:ln w="610" cap="flat">
            <a:noFill/>
            <a:prstDash val="solid"/>
            <a:miter/>
          </a:ln>
        </p:spPr>
        <p:txBody>
          <a:bodyPr rtlCol="0" anchor="ctr">
            <a:noAutofit/>
          </a:bodyPr>
          <a:lstStyle/>
          <a:p>
            <a:endParaRPr lang="en-US" dirty="0"/>
          </a:p>
        </p:txBody>
      </p:sp>
      <p:sp>
        <p:nvSpPr>
          <p:cNvPr id="17" name="Graphic 12">
            <a:extLst>
              <a:ext uri="{FF2B5EF4-FFF2-40B4-BE49-F238E27FC236}">
                <a16:creationId xmlns:a16="http://schemas.microsoft.com/office/drawing/2014/main" id="{437FDA18-E199-E2F6-264B-D9B6E241E574}"/>
              </a:ext>
            </a:extLst>
          </p:cNvPr>
          <p:cNvSpPr/>
          <p:nvPr userDrawn="1"/>
        </p:nvSpPr>
        <p:spPr>
          <a:xfrm>
            <a:off x="653351" y="5192833"/>
            <a:ext cx="45719" cy="37785"/>
          </a:xfrm>
          <a:custGeom>
            <a:avLst/>
            <a:gdLst>
              <a:gd name="connsiteX0" fmla="*/ 91138 w 91138"/>
              <a:gd name="connsiteY0" fmla="*/ 45569 h 91138"/>
              <a:gd name="connsiteX1" fmla="*/ 45569 w 91138"/>
              <a:gd name="connsiteY1" fmla="*/ 91138 h 91138"/>
              <a:gd name="connsiteX2" fmla="*/ 0 w 91138"/>
              <a:gd name="connsiteY2" fmla="*/ 45569 h 91138"/>
              <a:gd name="connsiteX3" fmla="*/ 45569 w 91138"/>
              <a:gd name="connsiteY3" fmla="*/ 0 h 91138"/>
              <a:gd name="connsiteX4" fmla="*/ 91138 w 91138"/>
              <a:gd name="connsiteY4" fmla="*/ 45569 h 911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138" h="91138">
                <a:moveTo>
                  <a:pt x="91138" y="45569"/>
                </a:moveTo>
                <a:cubicBezTo>
                  <a:pt x="91138" y="70736"/>
                  <a:pt x="70736" y="91138"/>
                  <a:pt x="45569" y="91138"/>
                </a:cubicBezTo>
                <a:cubicBezTo>
                  <a:pt x="20402" y="91138"/>
                  <a:pt x="0" y="70736"/>
                  <a:pt x="0" y="45569"/>
                </a:cubicBezTo>
                <a:cubicBezTo>
                  <a:pt x="0" y="20402"/>
                  <a:pt x="20402" y="0"/>
                  <a:pt x="45569" y="0"/>
                </a:cubicBezTo>
                <a:cubicBezTo>
                  <a:pt x="70736" y="0"/>
                  <a:pt x="91138" y="20402"/>
                  <a:pt x="91138" y="45569"/>
                </a:cubicBezTo>
                <a:close/>
              </a:path>
            </a:pathLst>
          </a:custGeom>
          <a:solidFill>
            <a:schemeClr val="accent4">
              <a:lumMod val="60%"/>
              <a:lumOff val="40%"/>
              <a:alpha val="49.071%"/>
            </a:schemeClr>
          </a:solidFill>
          <a:ln w="422" cap="flat">
            <a:noFill/>
            <a:prstDash val="solid"/>
            <a:miter/>
          </a:ln>
        </p:spPr>
        <p:txBody>
          <a:bodyPr rtlCol="0" anchor="ctr">
            <a:noAutofit/>
          </a:bodyPr>
          <a:lstStyle/>
          <a:p>
            <a:endParaRPr lang="en-US" dirty="0"/>
          </a:p>
        </p:txBody>
      </p:sp>
    </p:spTree>
    <p:extLst>
      <p:ext uri="{BB962C8B-B14F-4D97-AF65-F5344CB8AC3E}">
        <p14:creationId xmlns:p14="http://schemas.microsoft.com/office/powerpoint/2010/main" val="881222712"/>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9.xml><?xml version="1.0" encoding="utf-8"?>
<p:sldLayout xmlns:a="http://purl.oclc.org/ooxml/drawingml/main" xmlns:r="http://purl.oclc.org/ooxml/officeDocument/relationships" xmlns:p="http://purl.oclc.org/ooxml/presentationml/main" preserve="1" userDrawn="1">
  <p:cSld name="6_Custom Layout">
    <p:bg>
      <p:bgPr>
        <a:gradFill>
          <a:gsLst>
            <a:gs pos="81.987%">
              <a:schemeClr val="accent6">
                <a:lumMod val="50%"/>
              </a:schemeClr>
            </a:gs>
            <a:gs pos="35.04%">
              <a:srgbClr val="020B11"/>
            </a:gs>
            <a:gs pos="11.979%">
              <a:schemeClr val="accent4">
                <a:lumMod val="50%"/>
              </a:schemeClr>
            </a:gs>
            <a:gs pos="0%">
              <a:schemeClr val="accent4"/>
            </a:gs>
            <a:gs pos="99%">
              <a:schemeClr val="tx2"/>
            </a:gs>
          </a:gsLst>
          <a:lin ang="5400000" scaled="1"/>
        </a:gradFill>
        <a:effectLst/>
      </p:bgPr>
    </p:bg>
    <p:spTree>
      <p:nvGrpSpPr>
        <p:cNvPr id="1" name=""/>
        <p:cNvGrpSpPr/>
        <p:nvPr/>
      </p:nvGrpSpPr>
      <p:grpSpPr>
        <a:xfrm>
          <a:off x="0" y="0"/>
          <a:ext cx="0" cy="0"/>
          <a:chOff x="0" y="0"/>
          <a:chExt cx="0" cy="0"/>
        </a:xfrm>
      </p:grpSpPr>
      <p:pic>
        <p:nvPicPr>
          <p:cNvPr id="24" name="Content Placeholder 14">
            <a:extLst>
              <a:ext uri="{FF2B5EF4-FFF2-40B4-BE49-F238E27FC236}">
                <a16:creationId xmlns:a16="http://schemas.microsoft.com/office/drawing/2014/main" id="{BD0D7128-6130-EE47-90ED-D45A35B4385D}"/>
              </a:ext>
            </a:extLst>
          </p:cNvPr>
          <p:cNvPicPr>
            <a:picLocks noChangeAspect="1"/>
          </p:cNvPicPr>
          <p:nvPr userDrawn="1"/>
        </p:nvPicPr>
        <p:blipFill>
          <a:blip r:embed="rId2">
            <a:alphaModFix amt="33%"/>
            <a:extLst>
              <a:ext uri="{BEBA8EAE-BF5A-486C-A8C5-ECC9F3942E4B}">
                <a14:imgProps xmlns:a14="http://schemas.microsoft.com/office/drawing/2010/main">
                  <a14:imgLayer r:embed="rId3">
                    <a14:imgEffect>
                      <a14:brightnessContrast bright="-57%"/>
                    </a14:imgEffect>
                  </a14:imgLayer>
                </a14:imgProps>
              </a:ext>
            </a:extLst>
          </a:blip>
          <a:srcRect t="0.185%" b="0.185%"/>
          <a:stretch/>
        </p:blipFill>
        <p:spPr>
          <a:xfrm>
            <a:off x="-6228" y="3074"/>
            <a:ext cx="12192000" cy="6854926"/>
          </a:xfrm>
          <a:prstGeom prst="rect">
            <a:avLst/>
          </a:prstGeom>
        </p:spPr>
      </p:pic>
      <p:pic>
        <p:nvPicPr>
          <p:cNvPr id="6" name="Content Placeholder 14">
            <a:extLst>
              <a:ext uri="{FF2B5EF4-FFF2-40B4-BE49-F238E27FC236}">
                <a16:creationId xmlns:a16="http://schemas.microsoft.com/office/drawing/2014/main" id="{14AC0A97-7D79-3DBE-FB53-A9EBFD806E06}"/>
              </a:ext>
            </a:extLst>
          </p:cNvPr>
          <p:cNvPicPr>
            <a:picLocks noChangeAspect="1"/>
          </p:cNvPicPr>
          <p:nvPr userDrawn="1"/>
        </p:nvPicPr>
        <p:blipFill rotWithShape="1">
          <a:blip r:embed="rId4"/>
          <a:srcRect l="0.151%" t="2.691%" r="49.052%" b="2.173%"/>
          <a:stretch/>
        </p:blipFill>
        <p:spPr>
          <a:xfrm>
            <a:off x="4459945" y="-6350"/>
            <a:ext cx="7732295" cy="6853863"/>
          </a:xfrm>
          <a:prstGeom prst="rect">
            <a:avLst/>
          </a:prstGeom>
        </p:spPr>
      </p:pic>
      <p:sp>
        <p:nvSpPr>
          <p:cNvPr id="15" name="Rectangle 14">
            <a:extLst>
              <a:ext uri="{FF2B5EF4-FFF2-40B4-BE49-F238E27FC236}">
                <a16:creationId xmlns:a16="http://schemas.microsoft.com/office/drawing/2014/main" id="{694206CF-1482-CF6D-D783-1BB21E6F679A}"/>
              </a:ext>
            </a:extLst>
          </p:cNvPr>
          <p:cNvSpPr/>
          <p:nvPr userDrawn="1"/>
        </p:nvSpPr>
        <p:spPr>
          <a:xfrm>
            <a:off x="5698" y="0"/>
            <a:ext cx="6085171" cy="6858000"/>
          </a:xfrm>
          <a:prstGeom prst="rect">
            <a:avLst/>
          </a:prstGeom>
          <a:solidFill>
            <a:schemeClr val="tx1">
              <a:alpha val="70%"/>
            </a:schemeClr>
          </a:solidFill>
          <a:ln>
            <a:noFill/>
          </a:ln>
        </p:spPr>
        <p:style>
          <a:lnRef idx="2">
            <a:schemeClr val="accent1">
              <a:shade val="50%"/>
            </a:schemeClr>
          </a:lnRef>
          <a:fillRef idx="1">
            <a:schemeClr val="accent1"/>
          </a:fillRef>
          <a:effectRef idx="0">
            <a:schemeClr val="accent1"/>
          </a:effectRef>
          <a:fontRef idx="minor">
            <a:schemeClr val="lt1"/>
          </a:fontRef>
        </p:style>
        <p:txBody>
          <a:bodyPr rtlCol="0" anchor="ctr">
            <a:noAutofit/>
          </a:bodyPr>
          <a:lstStyle/>
          <a:p>
            <a:pPr algn="ctr"/>
            <a:endParaRPr lang="en-US" dirty="0"/>
          </a:p>
        </p:txBody>
      </p:sp>
      <p:cxnSp>
        <p:nvCxnSpPr>
          <p:cNvPr id="19" name="Straight Connector 18">
            <a:extLst>
              <a:ext uri="{FF2B5EF4-FFF2-40B4-BE49-F238E27FC236}">
                <a16:creationId xmlns:a16="http://schemas.microsoft.com/office/drawing/2014/main" id="{2C79405F-38DE-C05D-5E87-4D38F54C79B4}"/>
              </a:ext>
            </a:extLst>
          </p:cNvPr>
          <p:cNvCxnSpPr>
            <a:cxnSpLocks/>
          </p:cNvCxnSpPr>
          <p:nvPr userDrawn="1"/>
        </p:nvCxnSpPr>
        <p:spPr>
          <a:xfrm>
            <a:off x="-12590" y="3125038"/>
            <a:ext cx="4804046" cy="0"/>
          </a:xfrm>
          <a:prstGeom prst="line">
            <a:avLst/>
          </a:prstGeom>
          <a:ln w="25400">
            <a:gradFill>
              <a:gsLst>
                <a:gs pos="0%">
                  <a:schemeClr val="accent4">
                    <a:lumMod val="50%"/>
                  </a:schemeClr>
                </a:gs>
                <a:gs pos="100%">
                  <a:schemeClr val="accent6"/>
                </a:gs>
              </a:gsLst>
              <a:lin ang="10800000" scaled="0"/>
            </a:gradFill>
          </a:ln>
        </p:spPr>
        <p:style>
          <a:lnRef idx="1">
            <a:schemeClr val="accent1"/>
          </a:lnRef>
          <a:fillRef idx="0">
            <a:schemeClr val="accent1"/>
          </a:fillRef>
          <a:effectRef idx="0">
            <a:schemeClr val="accent1"/>
          </a:effectRef>
          <a:fontRef idx="minor">
            <a:schemeClr val="tx1"/>
          </a:fontRef>
        </p:style>
      </p:cxnSp>
      <p:sp>
        <p:nvSpPr>
          <p:cNvPr id="27" name="Oval 26">
            <a:extLst>
              <a:ext uri="{FF2B5EF4-FFF2-40B4-BE49-F238E27FC236}">
                <a16:creationId xmlns:a16="http://schemas.microsoft.com/office/drawing/2014/main" id="{7C904D88-E1BE-F1FA-D405-F55DA966DA84}"/>
              </a:ext>
            </a:extLst>
          </p:cNvPr>
          <p:cNvSpPr/>
          <p:nvPr userDrawn="1"/>
        </p:nvSpPr>
        <p:spPr>
          <a:xfrm>
            <a:off x="705405" y="1144246"/>
            <a:ext cx="126770" cy="126770"/>
          </a:xfrm>
          <a:prstGeom prst="ellipse">
            <a:avLst/>
          </a:prstGeom>
          <a:noFill/>
          <a:ln>
            <a:solidFill>
              <a:schemeClr val="accent4">
                <a:lumMod val="60%"/>
                <a:lumOff val="40%"/>
                <a:alpha val="49%"/>
              </a:schemeClr>
            </a:solidFill>
          </a:ln>
        </p:spPr>
        <p:style>
          <a:lnRef idx="2">
            <a:schemeClr val="accent1">
              <a:shade val="50%"/>
            </a:schemeClr>
          </a:lnRef>
          <a:fillRef idx="1">
            <a:schemeClr val="accent1"/>
          </a:fillRef>
          <a:effectRef idx="0">
            <a:schemeClr val="accent1"/>
          </a:effectRef>
          <a:fontRef idx="minor">
            <a:schemeClr val="lt1"/>
          </a:fontRef>
        </p:style>
        <p:txBody>
          <a:bodyPr rtlCol="0" anchor="ctr">
            <a:noAutofit/>
          </a:bodyPr>
          <a:lstStyle/>
          <a:p>
            <a:pPr algn="ctr"/>
            <a:endParaRPr lang="en-US" dirty="0"/>
          </a:p>
        </p:txBody>
      </p:sp>
      <p:sp>
        <p:nvSpPr>
          <p:cNvPr id="2" name="Title 1">
            <a:extLst>
              <a:ext uri="{FF2B5EF4-FFF2-40B4-BE49-F238E27FC236}">
                <a16:creationId xmlns:a16="http://schemas.microsoft.com/office/drawing/2014/main" id="{51E83F98-B388-2594-BACB-E3DB652C97D5}"/>
              </a:ext>
            </a:extLst>
          </p:cNvPr>
          <p:cNvSpPr>
            <a:spLocks noGrp="1"/>
          </p:cNvSpPr>
          <p:nvPr>
            <p:ph type="title" hasCustomPrompt="1"/>
          </p:nvPr>
        </p:nvSpPr>
        <p:spPr>
          <a:xfrm>
            <a:off x="1006371" y="1562944"/>
            <a:ext cx="3767257" cy="1358678"/>
          </a:xfrm>
        </p:spPr>
        <p:txBody>
          <a:bodyPr anchor="b">
            <a:noAutofit/>
          </a:bodyPr>
          <a:lstStyle/>
          <a:p>
            <a:r>
              <a:rPr lang="en-US" dirty="0"/>
              <a:t>Click to edit title</a:t>
            </a:r>
          </a:p>
        </p:txBody>
      </p:sp>
      <p:sp>
        <p:nvSpPr>
          <p:cNvPr id="28" name="Text Placeholder 3">
            <a:extLst>
              <a:ext uri="{FF2B5EF4-FFF2-40B4-BE49-F238E27FC236}">
                <a16:creationId xmlns:a16="http://schemas.microsoft.com/office/drawing/2014/main" id="{04BA031E-69C2-025F-5A62-37A61D3D5101}"/>
              </a:ext>
            </a:extLst>
          </p:cNvPr>
          <p:cNvSpPr>
            <a:spLocks noGrp="1"/>
          </p:cNvSpPr>
          <p:nvPr>
            <p:ph type="body" sz="quarter" idx="13"/>
          </p:nvPr>
        </p:nvSpPr>
        <p:spPr>
          <a:xfrm>
            <a:off x="1006371" y="3426703"/>
            <a:ext cx="3767257" cy="2616883"/>
          </a:xfrm>
        </p:spPr>
        <p:txBody>
          <a:bodyPr>
            <a:noAutofit/>
          </a:bodyPr>
          <a:lstStyle>
            <a:lvl1pPr>
              <a:lnSpc>
                <a:spcPct val="100%"/>
              </a:lnSpc>
              <a:defRPr sz="1600">
                <a:solidFill>
                  <a:schemeClr val="bg1"/>
                </a:solidFill>
                <a:latin typeface="+mn-lt"/>
              </a:defRPr>
            </a:lvl1pPr>
          </a:lstStyle>
          <a:p>
            <a:pPr lvl="0"/>
            <a:r>
              <a:rPr lang="en-US"/>
              <a:t>Click to edit Master text styles</a:t>
            </a:r>
          </a:p>
        </p:txBody>
      </p:sp>
      <p:sp>
        <p:nvSpPr>
          <p:cNvPr id="16" name="Footer Placeholder 4">
            <a:extLst>
              <a:ext uri="{FF2B5EF4-FFF2-40B4-BE49-F238E27FC236}">
                <a16:creationId xmlns:a16="http://schemas.microsoft.com/office/drawing/2014/main" id="{BA6CCC38-0DC7-93AB-5678-4FB88CE97B45}"/>
              </a:ext>
            </a:extLst>
          </p:cNvPr>
          <p:cNvSpPr>
            <a:spLocks noGrp="1"/>
          </p:cNvSpPr>
          <p:nvPr>
            <p:ph type="ftr" sz="quarter" idx="11"/>
          </p:nvPr>
        </p:nvSpPr>
        <p:spPr>
          <a:xfrm>
            <a:off x="336405" y="6237287"/>
            <a:ext cx="4114800" cy="365125"/>
          </a:xfrm>
        </p:spPr>
        <p:txBody>
          <a:bodyPr>
            <a:noAutofit/>
          </a:bodyPr>
          <a:lstStyle>
            <a:lvl1pPr algn="l">
              <a:defRPr sz="1200" spc="0">
                <a:solidFill>
                  <a:schemeClr val="bg1"/>
                </a:solidFill>
              </a:defRPr>
            </a:lvl1pPr>
          </a:lstStyle>
          <a:p>
            <a:r>
              <a:rPr lang="en-US" dirty="0"/>
              <a:t>Smart contract audit</a:t>
            </a:r>
          </a:p>
        </p:txBody>
      </p:sp>
      <p:sp>
        <p:nvSpPr>
          <p:cNvPr id="17" name="Slide Number Placeholder 5">
            <a:extLst>
              <a:ext uri="{FF2B5EF4-FFF2-40B4-BE49-F238E27FC236}">
                <a16:creationId xmlns:a16="http://schemas.microsoft.com/office/drawing/2014/main" id="{615ED02F-D1E1-9C00-BD42-A95D595EFB48}"/>
              </a:ext>
            </a:extLst>
          </p:cNvPr>
          <p:cNvSpPr>
            <a:spLocks noGrp="1"/>
          </p:cNvSpPr>
          <p:nvPr>
            <p:ph type="sldNum" sz="quarter" idx="12"/>
          </p:nvPr>
        </p:nvSpPr>
        <p:spPr>
          <a:xfrm>
            <a:off x="9140971" y="6226198"/>
            <a:ext cx="2743200" cy="365125"/>
          </a:xfrm>
        </p:spPr>
        <p:txBody>
          <a:bodyPr>
            <a:noAutofit/>
          </a:bodyPr>
          <a:lstStyle>
            <a:lvl1pPr>
              <a:defRPr sz="1200">
                <a:solidFill>
                  <a:schemeClr val="bg1"/>
                </a:solidFill>
              </a:defRPr>
            </a:lvl1pPr>
          </a:lstStyle>
          <a:p>
            <a:fld id="{FE024F78-56A6-7740-B68D-8D4D026EDF3F}" type="slidenum">
              <a:rPr lang="en-US" smtClean="0"/>
              <a:pPr/>
              <a:t>‹#›</a:t>
            </a:fld>
            <a:endParaRPr lang="en-US" dirty="0"/>
          </a:p>
        </p:txBody>
      </p:sp>
      <p:sp>
        <p:nvSpPr>
          <p:cNvPr id="18" name="Graphic 12">
            <a:extLst>
              <a:ext uri="{FF2B5EF4-FFF2-40B4-BE49-F238E27FC236}">
                <a16:creationId xmlns:a16="http://schemas.microsoft.com/office/drawing/2014/main" id="{1D8F0816-C429-D32E-058B-33405874DFA7}"/>
              </a:ext>
            </a:extLst>
          </p:cNvPr>
          <p:cNvSpPr/>
          <p:nvPr userDrawn="1"/>
        </p:nvSpPr>
        <p:spPr>
          <a:xfrm>
            <a:off x="468157" y="1963496"/>
            <a:ext cx="45719" cy="37785"/>
          </a:xfrm>
          <a:custGeom>
            <a:avLst/>
            <a:gdLst>
              <a:gd name="connsiteX0" fmla="*/ 91138 w 91138"/>
              <a:gd name="connsiteY0" fmla="*/ 45569 h 91138"/>
              <a:gd name="connsiteX1" fmla="*/ 45569 w 91138"/>
              <a:gd name="connsiteY1" fmla="*/ 91138 h 91138"/>
              <a:gd name="connsiteX2" fmla="*/ 0 w 91138"/>
              <a:gd name="connsiteY2" fmla="*/ 45569 h 91138"/>
              <a:gd name="connsiteX3" fmla="*/ 45569 w 91138"/>
              <a:gd name="connsiteY3" fmla="*/ 0 h 91138"/>
              <a:gd name="connsiteX4" fmla="*/ 91138 w 91138"/>
              <a:gd name="connsiteY4" fmla="*/ 45569 h 911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138" h="91138">
                <a:moveTo>
                  <a:pt x="91138" y="45569"/>
                </a:moveTo>
                <a:cubicBezTo>
                  <a:pt x="91138" y="70736"/>
                  <a:pt x="70736" y="91138"/>
                  <a:pt x="45569" y="91138"/>
                </a:cubicBezTo>
                <a:cubicBezTo>
                  <a:pt x="20402" y="91138"/>
                  <a:pt x="0" y="70736"/>
                  <a:pt x="0" y="45569"/>
                </a:cubicBezTo>
                <a:cubicBezTo>
                  <a:pt x="0" y="20402"/>
                  <a:pt x="20402" y="0"/>
                  <a:pt x="45569" y="0"/>
                </a:cubicBezTo>
                <a:cubicBezTo>
                  <a:pt x="70736" y="0"/>
                  <a:pt x="91138" y="20402"/>
                  <a:pt x="91138" y="45569"/>
                </a:cubicBezTo>
                <a:close/>
              </a:path>
            </a:pathLst>
          </a:custGeom>
          <a:solidFill>
            <a:schemeClr val="accent4">
              <a:lumMod val="60%"/>
              <a:lumOff val="40%"/>
              <a:alpha val="49.071%"/>
            </a:schemeClr>
          </a:solidFill>
          <a:ln w="422" cap="flat">
            <a:noFill/>
            <a:prstDash val="solid"/>
            <a:miter/>
          </a:ln>
        </p:spPr>
        <p:txBody>
          <a:bodyPr rtlCol="0" anchor="ctr">
            <a:noAutofit/>
          </a:bodyPr>
          <a:lstStyle/>
          <a:p>
            <a:endParaRPr lang="en-US" dirty="0"/>
          </a:p>
        </p:txBody>
      </p:sp>
    </p:spTree>
    <p:extLst>
      <p:ext uri="{BB962C8B-B14F-4D97-AF65-F5344CB8AC3E}">
        <p14:creationId xmlns:p14="http://schemas.microsoft.com/office/powerpoint/2010/main" val="2378260718"/>
      </p:ext>
    </p:extLst>
  </p:cSld>
  <p:clrMapOvr>
    <a:masterClrMapping/>
  </p:clrMapOvr>
</p:sldLayout>
</file>

<file path=ppt/slideMasters/_rels/slideMaster1.xml.rels><?xml version="1.0" encoding="UTF-8" standalone="yes"?>
<Relationships xmlns="http://schemas.openxmlformats.org/package/2006/relationships"><Relationship Id="rId8" Type="http://purl.oclc.org/ooxml/officeDocument/relationships/slideLayout" Target="../slideLayouts/slideLayout8.xml"/><Relationship Id="rId3" Type="http://purl.oclc.org/ooxml/officeDocument/relationships/slideLayout" Target="../slideLayouts/slideLayout3.xml"/><Relationship Id="rId7" Type="http://purl.oclc.org/ooxml/officeDocument/relationships/slideLayout" Target="../slideLayouts/slideLayout7.xml"/><Relationship Id="rId2" Type="http://purl.oclc.org/ooxml/officeDocument/relationships/slideLayout" Target="../slideLayouts/slideLayout2.xml"/><Relationship Id="rId1" Type="http://purl.oclc.org/ooxml/officeDocument/relationships/slideLayout" Target="../slideLayouts/slideLayout1.xml"/><Relationship Id="rId6" Type="http://purl.oclc.org/ooxml/officeDocument/relationships/slideLayout" Target="../slideLayouts/slideLayout6.xml"/><Relationship Id="rId5" Type="http://purl.oclc.org/ooxml/officeDocument/relationships/slideLayout" Target="../slideLayouts/slideLayout5.xml"/><Relationship Id="rId10" Type="http://purl.oclc.org/ooxml/officeDocument/relationships/theme" Target="../theme/theme1.xml"/><Relationship Id="rId4" Type="http://purl.oclc.org/ooxml/officeDocument/relationships/slideLayout" Target="../slideLayouts/slideLayout4.xml"/><Relationship Id="rId9" Type="http://purl.oclc.org/ooxml/officeDocument/relationships/slideLayout" Target="../slideLayouts/slideLayout9.xml"/></Relationships>
</file>

<file path=ppt/slideMasters/slideMaster1.xml><?xml version="1.0" encoding="utf-8"?>
<p:sldMaster xmlns:a="http://purl.oclc.org/ooxml/drawingml/main" xmlns:r="http://purl.oclc.org/ooxml/officeDocument/relationships" xmlns:p="http://purl.oclc.org/ooxml/presentationml/main">
  <p:cSld>
    <p:bg>
      <p:bgPr>
        <a:gradFill>
          <a:gsLst>
            <a:gs pos="0%">
              <a:schemeClr val="tx1"/>
            </a:gs>
            <a:gs pos="99%">
              <a:srgbClr val="05202E"/>
            </a:gs>
          </a:gsLst>
          <a:lin ang="5400000" scaled="1"/>
        </a:gra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6C3EA418-19D1-0D4D-BE52-40A86E32FBFC}"/>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Autofit/>
          </a:body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612BAE0C-5187-A64D-A481-E69245670354}"/>
              </a:ext>
            </a:extLst>
          </p:cNvPr>
          <p:cNvSpPr>
            <a:spLocks noGrp="1"/>
          </p:cNvSpPr>
          <p:nvPr>
            <p:ph type="body" idx="1"/>
          </p:nvPr>
        </p:nvSpPr>
        <p:spPr>
          <a:xfrm>
            <a:off x="838200" y="1825625"/>
            <a:ext cx="10515600" cy="4351338"/>
          </a:xfrm>
          <a:prstGeom prst="rect">
            <a:avLst/>
          </a:prstGeom>
        </p:spPr>
        <p:txBody>
          <a:bodyPr vert="horz" lIns="91440" tIns="45720" rIns="91440" bIns="4572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F9759C05-48F5-9346-8256-5B61C6990EC0}"/>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noAutofit/>
          </a:bodyPr>
          <a:lstStyle>
            <a:lvl1pPr algn="l">
              <a:defRPr sz="1200">
                <a:solidFill>
                  <a:schemeClr val="bg1"/>
                </a:solidFill>
                <a:latin typeface="+mj-lt"/>
                <a:cs typeface="Biome" panose="020B0503030204020804" pitchFamily="34" charset="0"/>
              </a:defRPr>
            </a:lvl1pPr>
          </a:lstStyle>
          <a:p>
            <a:r>
              <a:rPr lang="en-US"/>
              <a:t>29.01.2024</a:t>
            </a:r>
            <a:endParaRPr lang="en-US" dirty="0"/>
          </a:p>
        </p:txBody>
      </p:sp>
      <p:sp>
        <p:nvSpPr>
          <p:cNvPr id="5" name="Footer Placeholder 4">
            <a:extLst>
              <a:ext uri="{FF2B5EF4-FFF2-40B4-BE49-F238E27FC236}">
                <a16:creationId xmlns:a16="http://schemas.microsoft.com/office/drawing/2014/main" id="{84175D63-7351-9C4A-AEE0-10E27B3B645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noAutofit/>
          </a:bodyPr>
          <a:lstStyle>
            <a:lvl1pPr algn="ctr">
              <a:defRPr sz="1200">
                <a:solidFill>
                  <a:schemeClr val="bg1"/>
                </a:solidFill>
                <a:latin typeface="+mj-lt"/>
                <a:cs typeface="Biome" panose="020B0503030204020804" pitchFamily="34" charset="0"/>
              </a:defRPr>
            </a:lvl1pPr>
          </a:lstStyle>
          <a:p>
            <a:r>
              <a:rPr lang="en-US" dirty="0"/>
              <a:t>Smart contract audit</a:t>
            </a:r>
          </a:p>
        </p:txBody>
      </p:sp>
      <p:sp>
        <p:nvSpPr>
          <p:cNvPr id="6" name="Slide Number Placeholder 5">
            <a:extLst>
              <a:ext uri="{FF2B5EF4-FFF2-40B4-BE49-F238E27FC236}">
                <a16:creationId xmlns:a16="http://schemas.microsoft.com/office/drawing/2014/main" id="{7350889F-2BBA-5F45-95BC-BEA66881675D}"/>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noAutofit/>
          </a:bodyPr>
          <a:lstStyle>
            <a:lvl1pPr algn="r">
              <a:defRPr sz="1200">
                <a:solidFill>
                  <a:schemeClr val="bg1"/>
                </a:solidFill>
                <a:latin typeface="+mj-lt"/>
                <a:cs typeface="Biome" panose="020B0503030204020804" pitchFamily="34" charset="0"/>
              </a:defRPr>
            </a:lvl1pPr>
          </a:lstStyle>
          <a:p>
            <a:fld id="{FE024F78-56A6-7740-B68D-8D4D026EDF3F}" type="slidenum">
              <a:rPr lang="en-US" smtClean="0"/>
              <a:pPr/>
              <a:t>‹#›</a:t>
            </a:fld>
            <a:endParaRPr lang="en-US" dirty="0"/>
          </a:p>
        </p:txBody>
      </p:sp>
    </p:spTree>
    <p:extLst>
      <p:ext uri="{BB962C8B-B14F-4D97-AF65-F5344CB8AC3E}">
        <p14:creationId xmlns:p14="http://schemas.microsoft.com/office/powerpoint/2010/main" val="1955693199"/>
      </p:ext>
    </p:extLst>
  </p:cSld>
  <p:clrMap bg1="lt1" tx1="dk1" bg2="lt2" tx2="dk2" accent1="accent1" accent2="accent2" accent3="accent3" accent4="accent4" accent5="accent5" accent6="accent6" hlink="hlink" folHlink="folHlink"/>
  <p:sldLayoutIdLst>
    <p:sldLayoutId id="2147483657" r:id="rId1"/>
    <p:sldLayoutId id="2147483661" r:id="rId2"/>
    <p:sldLayoutId id="2147483658" r:id="rId3"/>
    <p:sldLayoutId id="2147483664" r:id="rId4"/>
    <p:sldLayoutId id="2147483650" r:id="rId5"/>
    <p:sldLayoutId id="2147483666" r:id="rId6"/>
    <p:sldLayoutId id="2147483659" r:id="rId7"/>
    <p:sldLayoutId id="2147483660" r:id="rId8"/>
    <p:sldLayoutId id="2147483663" r:id="rId9"/>
  </p:sldLayoutIdLst>
  <p:hf hdr="0"/>
  <p:txStyles>
    <p:titleStyle>
      <a:lvl1pPr algn="l" defTabSz="914400" rtl="0" eaLnBrk="1" latinLnBrk="0" hangingPunct="1">
        <a:lnSpc>
          <a:spcPct val="90%"/>
        </a:lnSpc>
        <a:spcBef>
          <a:spcPct val="0%"/>
        </a:spcBef>
        <a:buNone/>
        <a:defRPr sz="4400" kern="1200">
          <a:solidFill>
            <a:schemeClr val="bg1"/>
          </a:solidFill>
          <a:latin typeface="+mj-lt"/>
          <a:ea typeface="+mj-ea"/>
          <a:cs typeface="Biome" panose="020B0503030204020804" pitchFamily="34" charset="0"/>
        </a:defRPr>
      </a:lvl1pPr>
    </p:titleStyle>
    <p:bodyStyle>
      <a:lvl1pPr marL="0" indent="0" algn="l" defTabSz="914400" rtl="0" eaLnBrk="1" latinLnBrk="0" hangingPunct="1">
        <a:lnSpc>
          <a:spcPct val="90%"/>
        </a:lnSpc>
        <a:spcBef>
          <a:spcPts val="1000"/>
        </a:spcBef>
        <a:buFont typeface="Arial" panose="020B0604020202020204" pitchFamily="34" charset="0"/>
        <a:buNone/>
        <a:defRPr sz="2800" kern="1200">
          <a:solidFill>
            <a:schemeClr val="accent3"/>
          </a:solidFill>
          <a:latin typeface="+mj-lt"/>
          <a:ea typeface="+mn-ea"/>
          <a:cs typeface="Biome" panose="020B0503030204020804" pitchFamily="34" charset="0"/>
        </a:defRPr>
      </a:lvl1pPr>
      <a:lvl2pPr marL="800100" indent="-342900" algn="l" defTabSz="914400" rtl="0" eaLnBrk="1" latinLnBrk="0" hangingPunct="1">
        <a:lnSpc>
          <a:spcPct val="90%"/>
        </a:lnSpc>
        <a:spcBef>
          <a:spcPts val="500"/>
        </a:spcBef>
        <a:buClr>
          <a:schemeClr val="accent6"/>
        </a:buClr>
        <a:buFont typeface="Arial" panose="020B0604020202020204" pitchFamily="34" charset="0"/>
        <a:buChar char="•"/>
        <a:defRPr sz="2400" kern="1200">
          <a:solidFill>
            <a:schemeClr val="bg1"/>
          </a:solidFill>
          <a:latin typeface="+mn-lt"/>
          <a:ea typeface="+mn-ea"/>
          <a:cs typeface="+mn-cs"/>
        </a:defRPr>
      </a:lvl2pPr>
      <a:lvl3pPr marL="1257300" indent="-342900" algn="l" defTabSz="914400" rtl="0" eaLnBrk="1" latinLnBrk="0" hangingPunct="1">
        <a:lnSpc>
          <a:spcPct val="90%"/>
        </a:lnSpc>
        <a:spcBef>
          <a:spcPts val="500"/>
        </a:spcBef>
        <a:buClr>
          <a:schemeClr val="accent6"/>
        </a:buClr>
        <a:buFont typeface="Arial" panose="020B0604020202020204" pitchFamily="34" charset="0"/>
        <a:buChar char="•"/>
        <a:defRPr sz="2000" kern="1200">
          <a:solidFill>
            <a:schemeClr val="bg1"/>
          </a:solidFill>
          <a:latin typeface="+mn-lt"/>
          <a:ea typeface="+mn-ea"/>
          <a:cs typeface="+mn-cs"/>
        </a:defRPr>
      </a:lvl3pPr>
      <a:lvl4pPr marL="1657350" indent="-285750" algn="l" defTabSz="914400" rtl="0" eaLnBrk="1" latinLnBrk="0" hangingPunct="1">
        <a:lnSpc>
          <a:spcPct val="90%"/>
        </a:lnSpc>
        <a:spcBef>
          <a:spcPts val="500"/>
        </a:spcBef>
        <a:buClr>
          <a:schemeClr val="accent6"/>
        </a:buClr>
        <a:buFont typeface="Arial" panose="020B0604020202020204" pitchFamily="34" charset="0"/>
        <a:buChar char="•"/>
        <a:defRPr sz="1800" kern="1200">
          <a:solidFill>
            <a:schemeClr val="bg1"/>
          </a:solidFill>
          <a:latin typeface="+mn-lt"/>
          <a:ea typeface="+mn-ea"/>
          <a:cs typeface="+mn-cs"/>
        </a:defRPr>
      </a:lvl4pPr>
      <a:lvl5pPr marL="2114550" indent="-285750" algn="l" defTabSz="914400" rtl="0" eaLnBrk="1" latinLnBrk="0" hangingPunct="1">
        <a:lnSpc>
          <a:spcPct val="90%"/>
        </a:lnSpc>
        <a:spcBef>
          <a:spcPts val="500"/>
        </a:spcBef>
        <a:buClr>
          <a:schemeClr val="accent6"/>
        </a:buClr>
        <a:buFont typeface="Arial" panose="020B0604020202020204" pitchFamily="34" charset="0"/>
        <a:buChar char="•"/>
        <a:defRPr sz="1800" kern="1200">
          <a:solidFill>
            <a:schemeClr val="bg1"/>
          </a:solidFill>
          <a:latin typeface="+mn-lt"/>
          <a:ea typeface="+mn-ea"/>
          <a:cs typeface="+mn-cs"/>
        </a:defRPr>
      </a:lvl5pPr>
      <a:lvl6pPr marL="2514600" indent="-228600" algn="l" defTabSz="914400" rtl="0" eaLnBrk="1" latinLnBrk="0" hangingPunct="1">
        <a:lnSpc>
          <a:spcPct val="9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purl.oclc.org/ooxml/officeDocument/relationships/slideLayout" Target="../slideLayouts/slideLayout1.xml"/></Relationships>
</file>

<file path=ppt/slides/_rels/slide10.xml.rels><?xml version="1.0" encoding="UTF-8" standalone="yes"?>
<Relationships xmlns="http://schemas.openxmlformats.org/package/2006/relationships"><Relationship Id="rId1" Type="http://purl.oclc.org/ooxml/officeDocument/relationships/slideLayout" Target="../slideLayouts/slideLayout9.xml"/></Relationships>
</file>

<file path=ppt/slides/_rels/slide11.xml.rels><?xml version="1.0" encoding="UTF-8" standalone="yes"?>
<Relationships xmlns="http://schemas.openxmlformats.org/package/2006/relationships"><Relationship Id="rId2" Type="http://purl.oclc.org/ooxml/officeDocument/relationships/hyperlink" Target="mailto:steve.huguenin.001@student.uni.lu" TargetMode="External"/><Relationship Id="rId1" Type="http://purl.oclc.org/ooxml/officeDocument/relationships/slideLayout" Target="../slideLayouts/slideLayout9.xml"/></Relationships>
</file>

<file path=ppt/slides/_rels/slide2.xml.rels><?xml version="1.0" encoding="UTF-8" standalone="yes"?>
<Relationships xmlns="http://schemas.openxmlformats.org/package/2006/relationships"><Relationship Id="rId2" Type="http://purl.oclc.org/ooxml/officeDocument/relationships/hyperlink" Target="https://bitcoin.org/bitcoin.pdf" TargetMode="External"/><Relationship Id="rId1" Type="http://purl.oclc.org/ooxml/officeDocument/relationships/slideLayout" Target="../slideLayouts/slideLayout9.xml"/></Relationships>
</file>

<file path=ppt/slides/_rels/slide3.xml.rels><?xml version="1.0" encoding="UTF-8" standalone="yes"?>
<Relationships xmlns="http://schemas.openxmlformats.org/package/2006/relationships"><Relationship Id="rId1" Type="http://purl.oclc.org/ooxml/officeDocument/relationships/slideLayout" Target="../slideLayouts/slideLayout5.xml"/></Relationships>
</file>

<file path=ppt/slides/_rels/slide4.xml.rels><?xml version="1.0" encoding="UTF-8" standalone="yes"?>
<Relationships xmlns="http://schemas.openxmlformats.org/package/2006/relationships"><Relationship Id="rId1" Type="http://purl.oclc.org/ooxml/officeDocument/relationships/slideLayout" Target="../slideLayouts/slideLayout5.xml"/></Relationships>
</file>

<file path=ppt/slides/_rels/slide5.xml.rels><?xml version="1.0" encoding="UTF-8" standalone="yes"?>
<Relationships xmlns="http://schemas.openxmlformats.org/package/2006/relationships"><Relationship Id="rId2" Type="http://purl.oclc.org/ooxml/officeDocument/relationships/image" Target="../media/image5.png"/><Relationship Id="rId1" Type="http://purl.oclc.org/ooxml/officeDocument/relationships/slideLayout" Target="../slideLayouts/slideLayout9.xml"/></Relationships>
</file>

<file path=ppt/slides/_rels/slide6.xml.rels><?xml version="1.0" encoding="UTF-8" standalone="yes"?>
<Relationships xmlns="http://schemas.openxmlformats.org/package/2006/relationships"><Relationship Id="rId2" Type="http://purl.oclc.org/ooxml/officeDocument/relationships/image" Target="../media/image6.png"/><Relationship Id="rId1" Type="http://purl.oclc.org/ooxml/officeDocument/relationships/slideLayout" Target="../slideLayouts/slideLayout9.xml"/></Relationships>
</file>

<file path=ppt/slides/_rels/slide7.xml.rels><?xml version="1.0" encoding="UTF-8" standalone="yes"?>
<Relationships xmlns="http://schemas.openxmlformats.org/package/2006/relationships"><Relationship Id="rId3" Type="http://purl.oclc.org/ooxml/officeDocument/relationships/image" Target="../media/image7.png"/><Relationship Id="rId2" Type="http://purl.oclc.org/ooxml/officeDocument/relationships/hyperlink" Target="https://ethereum.org/what-is-ethereum" TargetMode="External"/><Relationship Id="rId1" Type="http://purl.oclc.org/ooxml/officeDocument/relationships/slideLayout" Target="../slideLayouts/slideLayout9.xml"/></Relationships>
</file>

<file path=ppt/slides/_rels/slide8.xml.rels><?xml version="1.0" encoding="UTF-8" standalone="yes"?>
<Relationships xmlns="http://schemas.openxmlformats.org/package/2006/relationships"><Relationship Id="rId2" Type="http://purl.oclc.org/ooxml/officeDocument/relationships/image" Target="../media/image8.png"/><Relationship Id="rId1" Type="http://purl.oclc.org/ooxml/officeDocument/relationships/slideLayout" Target="../slideLayouts/slideLayout9.xml"/></Relationships>
</file>

<file path=ppt/slides/_rels/slide9.xml.rels><?xml version="1.0" encoding="UTF-8" standalone="yes"?>
<Relationships xmlns="http://schemas.openxmlformats.org/package/2006/relationships"><Relationship Id="rId3" Type="http://purl.oclc.org/ooxml/officeDocument/relationships/image" Target="../media/image9.png"/><Relationship Id="rId2" Type="http://purl.oclc.org/ooxml/officeDocument/relationships/hyperlink" Target="https://doi.org/10.1007/978-3-030-41600-3_11" TargetMode="External"/><Relationship Id="rId1" Type="http://purl.oclc.org/ooxml/officeDocument/relationships/slideLayout" Target="../slideLayouts/slideLayout9.xml"/><Relationship Id="rId5" Type="http://purl.oclc.org/ooxml/officeDocument/relationships/image" Target="../media/image11.png"/><Relationship Id="rId4" Type="http://purl.oclc.org/ooxml/officeDocument/relationships/image" Target="../media/image10.png"/></Relationships>
</file>

<file path=ppt/slides/slide1.xml><?xml version="1.0" encoding="utf-8"?>
<p:sld xmlns:a="http://purl.oclc.org/ooxml/drawingml/main" xmlns:r="http://purl.oclc.org/ooxml/officeDocument/relationships" xmlns:p="http://purl.oclc.org/ooxml/presentationml/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7874EA-2F67-60CD-631F-5A787057F8CE}"/>
              </a:ext>
            </a:extLst>
          </p:cNvPr>
          <p:cNvSpPr>
            <a:spLocks noGrp="1"/>
          </p:cNvSpPr>
          <p:nvPr>
            <p:ph type="title"/>
          </p:nvPr>
        </p:nvSpPr>
        <p:spPr/>
        <p:txBody>
          <a:bodyPr/>
          <a:lstStyle/>
          <a:p>
            <a:r>
              <a:rPr lang="en-US" sz="3600" spc="1600" dirty="0"/>
              <a:t>Smart contract audit</a:t>
            </a:r>
          </a:p>
        </p:txBody>
      </p:sp>
      <p:sp>
        <p:nvSpPr>
          <p:cNvPr id="4" name="Subtitle 3">
            <a:extLst>
              <a:ext uri="{FF2B5EF4-FFF2-40B4-BE49-F238E27FC236}">
                <a16:creationId xmlns:a16="http://schemas.microsoft.com/office/drawing/2014/main" id="{2981AB9E-AF0F-CAD0-2DD2-D640FB871E66}"/>
              </a:ext>
            </a:extLst>
          </p:cNvPr>
          <p:cNvSpPr>
            <a:spLocks noGrp="1"/>
          </p:cNvSpPr>
          <p:nvPr>
            <p:ph type="subTitle" idx="1"/>
          </p:nvPr>
        </p:nvSpPr>
        <p:spPr/>
        <p:txBody>
          <a:bodyPr/>
          <a:lstStyle/>
          <a:p>
            <a:r>
              <a:rPr lang="en-US" spc="1200" dirty="0"/>
              <a:t>Blockchain security</a:t>
            </a:r>
          </a:p>
        </p:txBody>
      </p:sp>
      <p:sp>
        <p:nvSpPr>
          <p:cNvPr id="3" name="Text Placeholder 2">
            <a:extLst>
              <a:ext uri="{FF2B5EF4-FFF2-40B4-BE49-F238E27FC236}">
                <a16:creationId xmlns:a16="http://schemas.microsoft.com/office/drawing/2014/main" id="{B8DDCA66-AFF2-6563-D886-02501959F735}"/>
              </a:ext>
            </a:extLst>
          </p:cNvPr>
          <p:cNvSpPr>
            <a:spLocks noGrp="1"/>
          </p:cNvSpPr>
          <p:nvPr>
            <p:ph type="body" sz="quarter" idx="10"/>
          </p:nvPr>
        </p:nvSpPr>
        <p:spPr/>
        <p:txBody>
          <a:bodyPr/>
          <a:lstStyle/>
          <a:p>
            <a:r>
              <a:rPr lang="en-US" dirty="0"/>
              <a:t>Steve </a:t>
            </a:r>
            <a:r>
              <a:rPr lang="en-US" dirty="0" err="1"/>
              <a:t>Huguenin</a:t>
            </a:r>
            <a:endParaRPr lang="en-US" dirty="0"/>
          </a:p>
        </p:txBody>
      </p:sp>
      <p:sp>
        <p:nvSpPr>
          <p:cNvPr id="5" name="TextBox 4">
            <a:extLst>
              <a:ext uri="{FF2B5EF4-FFF2-40B4-BE49-F238E27FC236}">
                <a16:creationId xmlns:a16="http://schemas.microsoft.com/office/drawing/2014/main" id="{76A4D56D-D2F1-3C3F-72F1-5CB8626705D2}"/>
              </a:ext>
            </a:extLst>
          </p:cNvPr>
          <p:cNvSpPr txBox="1"/>
          <p:nvPr/>
        </p:nvSpPr>
        <p:spPr>
          <a:xfrm>
            <a:off x="9806473" y="298580"/>
            <a:ext cx="2006082" cy="369332"/>
          </a:xfrm>
          <a:prstGeom prst="rect">
            <a:avLst/>
          </a:prstGeom>
          <a:noFill/>
        </p:spPr>
        <p:txBody>
          <a:bodyPr wrap="square" rtlCol="0">
            <a:spAutoFit/>
          </a:bodyPr>
          <a:lstStyle/>
          <a:p>
            <a:pPr algn="r"/>
            <a:r>
              <a:rPr lang="en-GB" dirty="0">
                <a:solidFill>
                  <a:schemeClr val="bg1"/>
                </a:solidFill>
                <a:latin typeface="+mj-lt"/>
              </a:rPr>
              <a:t>29.01.2024</a:t>
            </a:r>
          </a:p>
        </p:txBody>
      </p:sp>
    </p:spTree>
    <p:extLst>
      <p:ext uri="{BB962C8B-B14F-4D97-AF65-F5344CB8AC3E}">
        <p14:creationId xmlns:p14="http://schemas.microsoft.com/office/powerpoint/2010/main" val="2498031464"/>
      </p:ext>
    </p:extLst>
  </p:cSld>
  <p:clrMapOvr>
    <a:masterClrMapping/>
  </p:clrMapOvr>
</p:sld>
</file>

<file path=ppt/slides/slide10.xml><?xml version="1.0" encoding="utf-8"?>
<p:sld xmlns:a="http://purl.oclc.org/ooxml/drawingml/main" xmlns:r="http://purl.oclc.org/ooxml/officeDocument/relationships" xmlns:p="http://purl.oclc.org/ooxml/presentationml/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B8AE91B-949C-94B6-B625-075FFD5E3218}"/>
              </a:ext>
            </a:extLst>
          </p:cNvPr>
          <p:cNvSpPr>
            <a:spLocks noGrp="1"/>
          </p:cNvSpPr>
          <p:nvPr>
            <p:ph type="title"/>
          </p:nvPr>
        </p:nvSpPr>
        <p:spPr/>
        <p:txBody>
          <a:bodyPr/>
          <a:lstStyle/>
          <a:p>
            <a:r>
              <a:rPr lang="en-GB" dirty="0"/>
              <a:t>Business cases</a:t>
            </a:r>
          </a:p>
        </p:txBody>
      </p:sp>
      <p:sp>
        <p:nvSpPr>
          <p:cNvPr id="3" name="Text Placeholder 2">
            <a:extLst>
              <a:ext uri="{FF2B5EF4-FFF2-40B4-BE49-F238E27FC236}">
                <a16:creationId xmlns:a16="http://schemas.microsoft.com/office/drawing/2014/main" id="{7149BD4C-7F06-602F-9548-BA29078522EA}"/>
              </a:ext>
            </a:extLst>
          </p:cNvPr>
          <p:cNvSpPr>
            <a:spLocks noGrp="1"/>
          </p:cNvSpPr>
          <p:nvPr>
            <p:ph type="body" sz="quarter" idx="13"/>
          </p:nvPr>
        </p:nvSpPr>
        <p:spPr/>
        <p:txBody>
          <a:bodyPr/>
          <a:lstStyle/>
          <a:p>
            <a:r>
              <a:rPr lang="en-GB" dirty="0"/>
              <a:t>Let’s discuss some of the best </a:t>
            </a:r>
            <a:r>
              <a:rPr lang="en-GB"/>
              <a:t>open-access audit reports</a:t>
            </a:r>
            <a:endParaRPr lang="en-GB" dirty="0"/>
          </a:p>
        </p:txBody>
      </p:sp>
      <p:sp>
        <p:nvSpPr>
          <p:cNvPr id="4" name="Footer Placeholder 3">
            <a:extLst>
              <a:ext uri="{FF2B5EF4-FFF2-40B4-BE49-F238E27FC236}">
                <a16:creationId xmlns:a16="http://schemas.microsoft.com/office/drawing/2014/main" id="{0BA6154D-DE87-6015-725F-63C98C43EAAE}"/>
              </a:ext>
            </a:extLst>
          </p:cNvPr>
          <p:cNvSpPr>
            <a:spLocks noGrp="1"/>
          </p:cNvSpPr>
          <p:nvPr>
            <p:ph type="ftr" sz="quarter" idx="11"/>
          </p:nvPr>
        </p:nvSpPr>
        <p:spPr/>
        <p:txBody>
          <a:bodyPr/>
          <a:lstStyle/>
          <a:p>
            <a:r>
              <a:rPr lang="en-US" dirty="0"/>
              <a:t>Smart contract audit</a:t>
            </a:r>
          </a:p>
        </p:txBody>
      </p:sp>
      <p:sp>
        <p:nvSpPr>
          <p:cNvPr id="5" name="Slide Number Placeholder 4">
            <a:extLst>
              <a:ext uri="{FF2B5EF4-FFF2-40B4-BE49-F238E27FC236}">
                <a16:creationId xmlns:a16="http://schemas.microsoft.com/office/drawing/2014/main" id="{C83C0914-2FDF-888E-B41F-B661973D35F9}"/>
              </a:ext>
            </a:extLst>
          </p:cNvPr>
          <p:cNvSpPr>
            <a:spLocks noGrp="1"/>
          </p:cNvSpPr>
          <p:nvPr>
            <p:ph type="sldNum" sz="quarter" idx="12"/>
          </p:nvPr>
        </p:nvSpPr>
        <p:spPr/>
        <p:txBody>
          <a:bodyPr/>
          <a:lstStyle/>
          <a:p>
            <a:fld id="{FE024F78-56A6-7740-B68D-8D4D026EDF3F}" type="slidenum">
              <a:rPr lang="en-US" smtClean="0"/>
              <a:pPr/>
              <a:t>10</a:t>
            </a:fld>
            <a:endParaRPr lang="en-US" dirty="0"/>
          </a:p>
        </p:txBody>
      </p:sp>
    </p:spTree>
    <p:extLst>
      <p:ext uri="{BB962C8B-B14F-4D97-AF65-F5344CB8AC3E}">
        <p14:creationId xmlns:p14="http://schemas.microsoft.com/office/powerpoint/2010/main" val="3807343743"/>
      </p:ext>
    </p:extLst>
  </p:cSld>
  <p:clrMapOvr>
    <a:masterClrMapping/>
  </p:clrMapOvr>
</p:sld>
</file>

<file path=ppt/slides/slide11.xml><?xml version="1.0" encoding="utf-8"?>
<p:sld xmlns:a="http://purl.oclc.org/ooxml/drawingml/main" xmlns:r="http://purl.oclc.org/ooxml/officeDocument/relationships" xmlns:p="http://purl.oclc.org/ooxml/presentationml/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979E75-B9FE-CF36-3664-1AB293ED0050}"/>
              </a:ext>
            </a:extLst>
          </p:cNvPr>
          <p:cNvSpPr>
            <a:spLocks noGrp="1"/>
          </p:cNvSpPr>
          <p:nvPr>
            <p:ph type="title"/>
          </p:nvPr>
        </p:nvSpPr>
        <p:spPr/>
        <p:txBody>
          <a:bodyPr/>
          <a:lstStyle/>
          <a:p>
            <a:r>
              <a:rPr lang="en-US" dirty="0"/>
              <a:t>Thank you</a:t>
            </a:r>
          </a:p>
        </p:txBody>
      </p:sp>
      <p:sp>
        <p:nvSpPr>
          <p:cNvPr id="3" name="Text Placeholder 2">
            <a:extLst>
              <a:ext uri="{FF2B5EF4-FFF2-40B4-BE49-F238E27FC236}">
                <a16:creationId xmlns:a16="http://schemas.microsoft.com/office/drawing/2014/main" id="{16F47B4A-0538-FAD8-7A24-931BA48AE070}"/>
              </a:ext>
            </a:extLst>
          </p:cNvPr>
          <p:cNvSpPr>
            <a:spLocks noGrp="1"/>
          </p:cNvSpPr>
          <p:nvPr>
            <p:ph type="body" sz="quarter" idx="13"/>
          </p:nvPr>
        </p:nvSpPr>
        <p:spPr/>
        <p:txBody>
          <a:bodyPr/>
          <a:lstStyle/>
          <a:p>
            <a:r>
              <a:rPr lang="en-US" dirty="0"/>
              <a:t>Steve </a:t>
            </a:r>
            <a:r>
              <a:rPr lang="en-US" dirty="0" err="1"/>
              <a:t>Huguenin</a:t>
            </a:r>
            <a:endParaRPr lang="en-US" dirty="0"/>
          </a:p>
          <a:p>
            <a:r>
              <a:rPr lang="en-US" dirty="0"/>
              <a:t>University of Luxembourg FTSM Incoming</a:t>
            </a:r>
          </a:p>
          <a:p>
            <a:r>
              <a:rPr lang="en-US" dirty="0">
                <a:hlinkClick r:id="rId2"/>
              </a:rPr>
              <a:t>steve.huguenin.001@student.uni.lu</a:t>
            </a:r>
            <a:r>
              <a:rPr lang="en-US" dirty="0"/>
              <a:t> </a:t>
            </a:r>
          </a:p>
          <a:p>
            <a:endParaRPr lang="en-US" dirty="0"/>
          </a:p>
        </p:txBody>
      </p:sp>
      <p:sp>
        <p:nvSpPr>
          <p:cNvPr id="6" name="Footer Placeholder 5">
            <a:extLst>
              <a:ext uri="{FF2B5EF4-FFF2-40B4-BE49-F238E27FC236}">
                <a16:creationId xmlns:a16="http://schemas.microsoft.com/office/drawing/2014/main" id="{8CE2A5A3-7F4E-23A2-DAD7-C562FEDBBE76}"/>
              </a:ext>
            </a:extLst>
          </p:cNvPr>
          <p:cNvSpPr>
            <a:spLocks noGrp="1"/>
          </p:cNvSpPr>
          <p:nvPr>
            <p:ph type="ftr" sz="quarter" idx="11"/>
          </p:nvPr>
        </p:nvSpPr>
        <p:spPr/>
        <p:txBody>
          <a:bodyPr/>
          <a:lstStyle/>
          <a:p>
            <a:r>
              <a:rPr lang="en-US" dirty="0"/>
              <a:t>Smart contract audit</a:t>
            </a:r>
          </a:p>
        </p:txBody>
      </p:sp>
      <p:sp>
        <p:nvSpPr>
          <p:cNvPr id="7" name="Slide Number Placeholder 6">
            <a:extLst>
              <a:ext uri="{FF2B5EF4-FFF2-40B4-BE49-F238E27FC236}">
                <a16:creationId xmlns:a16="http://schemas.microsoft.com/office/drawing/2014/main" id="{BCE7D8D8-4772-1C08-69BB-F391F0D65A7A}"/>
              </a:ext>
            </a:extLst>
          </p:cNvPr>
          <p:cNvSpPr>
            <a:spLocks noGrp="1"/>
          </p:cNvSpPr>
          <p:nvPr>
            <p:ph type="sldNum" sz="quarter" idx="12"/>
          </p:nvPr>
        </p:nvSpPr>
        <p:spPr/>
        <p:txBody>
          <a:bodyPr/>
          <a:lstStyle/>
          <a:p>
            <a:fld id="{FE024F78-56A6-7740-B68D-8D4D026EDF3F}" type="slidenum">
              <a:rPr lang="en-US" smtClean="0"/>
              <a:pPr/>
              <a:t>11</a:t>
            </a:fld>
            <a:endParaRPr lang="en-US" dirty="0"/>
          </a:p>
        </p:txBody>
      </p:sp>
    </p:spTree>
    <p:extLst>
      <p:ext uri="{BB962C8B-B14F-4D97-AF65-F5344CB8AC3E}">
        <p14:creationId xmlns:p14="http://schemas.microsoft.com/office/powerpoint/2010/main" val="79002458"/>
      </p:ext>
    </p:extLst>
  </p:cSld>
  <p:clrMapOvr>
    <a:masterClrMapping/>
  </p:clrMapOvr>
</p:sld>
</file>

<file path=ppt/slides/slide2.xml><?xml version="1.0" encoding="utf-8"?>
<p:sld xmlns:a="http://purl.oclc.org/ooxml/drawingml/main" xmlns:r="http://purl.oclc.org/ooxml/officeDocument/relationships" xmlns:p="http://purl.oclc.org/ooxml/presentationml/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4963412E-A0C9-DC56-FAB3-93B95E5452AD}"/>
              </a:ext>
            </a:extLst>
          </p:cNvPr>
          <p:cNvSpPr>
            <a:spLocks noGrp="1"/>
          </p:cNvSpPr>
          <p:nvPr>
            <p:ph type="title"/>
          </p:nvPr>
        </p:nvSpPr>
        <p:spPr/>
        <p:txBody>
          <a:bodyPr/>
          <a:lstStyle/>
          <a:p>
            <a:r>
              <a:rPr lang="en-GB" dirty="0"/>
              <a:t>What is blockchain?</a:t>
            </a:r>
          </a:p>
        </p:txBody>
      </p:sp>
      <p:sp>
        <p:nvSpPr>
          <p:cNvPr id="8" name="Text Placeholder 7">
            <a:extLst>
              <a:ext uri="{FF2B5EF4-FFF2-40B4-BE49-F238E27FC236}">
                <a16:creationId xmlns:a16="http://schemas.microsoft.com/office/drawing/2014/main" id="{B95DCC0F-FA36-18EE-B158-9F2F5353C146}"/>
              </a:ext>
            </a:extLst>
          </p:cNvPr>
          <p:cNvSpPr>
            <a:spLocks noGrp="1"/>
          </p:cNvSpPr>
          <p:nvPr>
            <p:ph type="body" sz="quarter" idx="13"/>
          </p:nvPr>
        </p:nvSpPr>
        <p:spPr/>
        <p:txBody>
          <a:bodyPr anchor="ctr"/>
          <a:lstStyle/>
          <a:p>
            <a:r>
              <a:rPr lang="en-GB" dirty="0"/>
              <a:t>Nakamoto, Satoshi (31 October 2008). "Bitcoin: A Peer-to-Peer Electronic Cash System“ </a:t>
            </a:r>
            <a:r>
              <a:rPr lang="en-GB" dirty="0">
                <a:hlinkClick r:id="rId2"/>
              </a:rPr>
              <a:t>https://bitcoin.org/bitcoin.pdf</a:t>
            </a:r>
            <a:r>
              <a:rPr lang="en-GB" dirty="0"/>
              <a:t>*</a:t>
            </a:r>
          </a:p>
          <a:p>
            <a:r>
              <a:rPr lang="en-GB" sz="1200" dirty="0"/>
              <a:t>*The term blockchain is not found in this article, but the fundamentals behind Proof-of-work chain remain those of blockchain.</a:t>
            </a:r>
            <a:endParaRPr lang="en-GB" dirty="0"/>
          </a:p>
        </p:txBody>
      </p:sp>
      <p:sp>
        <p:nvSpPr>
          <p:cNvPr id="4" name="Footer Placeholder 3">
            <a:extLst>
              <a:ext uri="{FF2B5EF4-FFF2-40B4-BE49-F238E27FC236}">
                <a16:creationId xmlns:a16="http://schemas.microsoft.com/office/drawing/2014/main" id="{B26D6D30-4758-5CB5-399C-AE14C377103D}"/>
              </a:ext>
            </a:extLst>
          </p:cNvPr>
          <p:cNvSpPr>
            <a:spLocks noGrp="1"/>
          </p:cNvSpPr>
          <p:nvPr>
            <p:ph type="ftr" sz="quarter" idx="11"/>
          </p:nvPr>
        </p:nvSpPr>
        <p:spPr/>
        <p:txBody>
          <a:bodyPr/>
          <a:lstStyle/>
          <a:p>
            <a:r>
              <a:rPr lang="en-US" dirty="0"/>
              <a:t>Smart contract audit</a:t>
            </a:r>
          </a:p>
        </p:txBody>
      </p:sp>
      <p:sp>
        <p:nvSpPr>
          <p:cNvPr id="5" name="Slide Number Placeholder 4">
            <a:extLst>
              <a:ext uri="{FF2B5EF4-FFF2-40B4-BE49-F238E27FC236}">
                <a16:creationId xmlns:a16="http://schemas.microsoft.com/office/drawing/2014/main" id="{FD973F42-485F-E0E5-57DC-8F0C0900CE3F}"/>
              </a:ext>
            </a:extLst>
          </p:cNvPr>
          <p:cNvSpPr>
            <a:spLocks noGrp="1"/>
          </p:cNvSpPr>
          <p:nvPr>
            <p:ph type="sldNum" sz="quarter" idx="12"/>
          </p:nvPr>
        </p:nvSpPr>
        <p:spPr/>
        <p:txBody>
          <a:bodyPr/>
          <a:lstStyle/>
          <a:p>
            <a:fld id="{FE024F78-56A6-7740-B68D-8D4D026EDF3F}" type="slidenum">
              <a:rPr lang="en-US" smtClean="0"/>
              <a:pPr/>
              <a:t>2</a:t>
            </a:fld>
            <a:endParaRPr lang="en-US" dirty="0"/>
          </a:p>
        </p:txBody>
      </p:sp>
      <p:grpSp>
        <p:nvGrpSpPr>
          <p:cNvPr id="9" name="Group 8">
            <a:extLst>
              <a:ext uri="{FF2B5EF4-FFF2-40B4-BE49-F238E27FC236}">
                <a16:creationId xmlns:a16="http://schemas.microsoft.com/office/drawing/2014/main" id="{01F31433-7476-9793-CBF4-BF39378BB550}"/>
              </a:ext>
            </a:extLst>
          </p:cNvPr>
          <p:cNvGrpSpPr>
            <a:grpSpLocks/>
          </p:cNvGrpSpPr>
          <p:nvPr/>
        </p:nvGrpSpPr>
        <p:grpSpPr>
          <a:xfrm>
            <a:off x="6795281" y="2526665"/>
            <a:ext cx="4691380" cy="1804669"/>
            <a:chOff x="0" y="0"/>
            <a:chExt cx="4691380" cy="1804669"/>
          </a:xfrm>
        </p:grpSpPr>
        <p:sp>
          <p:nvSpPr>
            <p:cNvPr id="10" name="Graphic 158">
              <a:extLst>
                <a:ext uri="{FF2B5EF4-FFF2-40B4-BE49-F238E27FC236}">
                  <a16:creationId xmlns:a16="http://schemas.microsoft.com/office/drawing/2014/main" id="{B8D8BBEC-5B6D-7AB5-A1C0-50510BCBC836}"/>
                </a:ext>
              </a:extLst>
            </p:cNvPr>
            <p:cNvSpPr/>
            <p:nvPr/>
          </p:nvSpPr>
          <p:spPr>
            <a:xfrm>
              <a:off x="2533650" y="1010919"/>
              <a:ext cx="64769" cy="90170"/>
            </a:xfrm>
            <a:custGeom>
              <a:avLst/>
              <a:gdLst/>
              <a:ahLst/>
              <a:cxnLst/>
              <a:rect l="l" t="t" r="r" b="b"/>
              <a:pathLst>
                <a:path w="64769" h="90170">
                  <a:moveTo>
                    <a:pt x="64770" y="0"/>
                  </a:moveTo>
                  <a:lnTo>
                    <a:pt x="0" y="64769"/>
                  </a:lnTo>
                  <a:lnTo>
                    <a:pt x="52070" y="90169"/>
                  </a:lnTo>
                  <a:lnTo>
                    <a:pt x="64770" y="0"/>
                  </a:lnTo>
                  <a:close/>
                </a:path>
              </a:pathLst>
            </a:custGeom>
            <a:solidFill>
              <a:srgbClr val="000000"/>
            </a:solidFill>
            <a:ln>
              <a:solidFill>
                <a:schemeClr val="bg1"/>
              </a:solidFill>
            </a:ln>
          </p:spPr>
          <p:txBody>
            <a:bodyPr wrap="square" lIns="0" tIns="0" rIns="0" bIns="0" rtlCol="0">
              <a:prstTxWarp prst="textNoShape">
                <a:avLst/>
              </a:prstTxWarp>
              <a:noAutofit/>
            </a:bodyPr>
            <a:lstStyle/>
            <a:p>
              <a:endParaRPr lang="en-GB">
                <a:solidFill>
                  <a:schemeClr val="bg1"/>
                </a:solidFill>
              </a:endParaRPr>
            </a:p>
          </p:txBody>
        </p:sp>
        <p:sp>
          <p:nvSpPr>
            <p:cNvPr id="11" name="Graphic 159">
              <a:extLst>
                <a:ext uri="{FF2B5EF4-FFF2-40B4-BE49-F238E27FC236}">
                  <a16:creationId xmlns:a16="http://schemas.microsoft.com/office/drawing/2014/main" id="{BCC9F0C1-9D66-1E03-4A5A-B7E78AD2BB19}"/>
                </a:ext>
              </a:extLst>
            </p:cNvPr>
            <p:cNvSpPr/>
            <p:nvPr/>
          </p:nvSpPr>
          <p:spPr>
            <a:xfrm>
              <a:off x="2453639" y="1073150"/>
              <a:ext cx="113030" cy="226060"/>
            </a:xfrm>
            <a:custGeom>
              <a:avLst/>
              <a:gdLst/>
              <a:ahLst/>
              <a:cxnLst/>
              <a:rect l="l" t="t" r="r" b="b"/>
              <a:pathLst>
                <a:path w="113030" h="226060">
                  <a:moveTo>
                    <a:pt x="0" y="226060"/>
                  </a:moveTo>
                  <a:lnTo>
                    <a:pt x="113030" y="0"/>
                  </a:lnTo>
                </a:path>
              </a:pathLst>
            </a:custGeom>
            <a:ln w="1270">
              <a:solidFill>
                <a:schemeClr val="bg1"/>
              </a:solidFill>
              <a:prstDash val="solid"/>
            </a:ln>
          </p:spPr>
          <p:txBody>
            <a:bodyPr wrap="square" lIns="0" tIns="0" rIns="0" bIns="0" rtlCol="0">
              <a:prstTxWarp prst="textNoShape">
                <a:avLst/>
              </a:prstTxWarp>
              <a:noAutofit/>
            </a:bodyPr>
            <a:lstStyle/>
            <a:p>
              <a:endParaRPr lang="en-GB">
                <a:solidFill>
                  <a:schemeClr val="bg1"/>
                </a:solidFill>
              </a:endParaRPr>
            </a:p>
          </p:txBody>
        </p:sp>
        <p:sp>
          <p:nvSpPr>
            <p:cNvPr id="12" name="Graphic 160">
              <a:extLst>
                <a:ext uri="{FF2B5EF4-FFF2-40B4-BE49-F238E27FC236}">
                  <a16:creationId xmlns:a16="http://schemas.microsoft.com/office/drawing/2014/main" id="{6100835F-F14E-7986-BD21-913E8185931C}"/>
                </a:ext>
              </a:extLst>
            </p:cNvPr>
            <p:cNvSpPr/>
            <p:nvPr/>
          </p:nvSpPr>
          <p:spPr>
            <a:xfrm>
              <a:off x="2741929" y="1010919"/>
              <a:ext cx="64769" cy="90170"/>
            </a:xfrm>
            <a:custGeom>
              <a:avLst/>
              <a:gdLst/>
              <a:ahLst/>
              <a:cxnLst/>
              <a:rect l="l" t="t" r="r" b="b"/>
              <a:pathLst>
                <a:path w="64769" h="90170">
                  <a:moveTo>
                    <a:pt x="0" y="0"/>
                  </a:moveTo>
                  <a:lnTo>
                    <a:pt x="13969" y="90169"/>
                  </a:lnTo>
                  <a:lnTo>
                    <a:pt x="64769" y="64769"/>
                  </a:lnTo>
                  <a:lnTo>
                    <a:pt x="0" y="0"/>
                  </a:lnTo>
                  <a:close/>
                </a:path>
              </a:pathLst>
            </a:custGeom>
            <a:solidFill>
              <a:srgbClr val="000000"/>
            </a:solidFill>
            <a:ln>
              <a:solidFill>
                <a:schemeClr val="bg1"/>
              </a:solidFill>
            </a:ln>
          </p:spPr>
          <p:txBody>
            <a:bodyPr wrap="square" lIns="0" tIns="0" rIns="0" bIns="0" rtlCol="0">
              <a:prstTxWarp prst="textNoShape">
                <a:avLst/>
              </a:prstTxWarp>
              <a:noAutofit/>
            </a:bodyPr>
            <a:lstStyle/>
            <a:p>
              <a:endParaRPr lang="en-GB">
                <a:solidFill>
                  <a:schemeClr val="bg1"/>
                </a:solidFill>
              </a:endParaRPr>
            </a:p>
          </p:txBody>
        </p:sp>
        <p:sp>
          <p:nvSpPr>
            <p:cNvPr id="13" name="Graphic 161">
              <a:extLst>
                <a:ext uri="{FF2B5EF4-FFF2-40B4-BE49-F238E27FC236}">
                  <a16:creationId xmlns:a16="http://schemas.microsoft.com/office/drawing/2014/main" id="{3F0AC298-EEED-24AC-475C-E498D702E155}"/>
                </a:ext>
              </a:extLst>
            </p:cNvPr>
            <p:cNvSpPr/>
            <p:nvPr/>
          </p:nvSpPr>
          <p:spPr>
            <a:xfrm>
              <a:off x="2773679" y="1073150"/>
              <a:ext cx="113030" cy="226060"/>
            </a:xfrm>
            <a:custGeom>
              <a:avLst/>
              <a:gdLst/>
              <a:ahLst/>
              <a:cxnLst/>
              <a:rect l="l" t="t" r="r" b="b"/>
              <a:pathLst>
                <a:path w="113030" h="226060">
                  <a:moveTo>
                    <a:pt x="113029" y="226060"/>
                  </a:moveTo>
                  <a:lnTo>
                    <a:pt x="0" y="0"/>
                  </a:lnTo>
                </a:path>
              </a:pathLst>
            </a:custGeom>
            <a:ln w="1270">
              <a:solidFill>
                <a:schemeClr val="bg1"/>
              </a:solidFill>
              <a:prstDash val="solid"/>
            </a:ln>
          </p:spPr>
          <p:txBody>
            <a:bodyPr wrap="square" lIns="0" tIns="0" rIns="0" bIns="0" rtlCol="0">
              <a:prstTxWarp prst="textNoShape">
                <a:avLst/>
              </a:prstTxWarp>
              <a:noAutofit/>
            </a:bodyPr>
            <a:lstStyle/>
            <a:p>
              <a:endParaRPr lang="en-GB">
                <a:solidFill>
                  <a:schemeClr val="bg1"/>
                </a:solidFill>
              </a:endParaRPr>
            </a:p>
          </p:txBody>
        </p:sp>
        <p:sp>
          <p:nvSpPr>
            <p:cNvPr id="14" name="Graphic 162">
              <a:extLst>
                <a:ext uri="{FF2B5EF4-FFF2-40B4-BE49-F238E27FC236}">
                  <a16:creationId xmlns:a16="http://schemas.microsoft.com/office/drawing/2014/main" id="{1EF9E219-E3F1-3FC3-C03C-70D78FEB586B}"/>
                </a:ext>
              </a:extLst>
            </p:cNvPr>
            <p:cNvSpPr/>
            <p:nvPr/>
          </p:nvSpPr>
          <p:spPr>
            <a:xfrm>
              <a:off x="1659889" y="0"/>
              <a:ext cx="1299210" cy="650240"/>
            </a:xfrm>
            <a:custGeom>
              <a:avLst/>
              <a:gdLst/>
              <a:ahLst/>
              <a:cxnLst/>
              <a:rect l="l" t="t" r="r" b="b"/>
              <a:pathLst>
                <a:path w="1299210" h="650240">
                  <a:moveTo>
                    <a:pt x="648969" y="650239"/>
                  </a:moveTo>
                  <a:lnTo>
                    <a:pt x="0" y="650239"/>
                  </a:lnTo>
                  <a:lnTo>
                    <a:pt x="0" y="0"/>
                  </a:lnTo>
                  <a:lnTo>
                    <a:pt x="1299209" y="0"/>
                  </a:lnTo>
                  <a:lnTo>
                    <a:pt x="1299209" y="650239"/>
                  </a:lnTo>
                  <a:lnTo>
                    <a:pt x="648969" y="650239"/>
                  </a:lnTo>
                  <a:close/>
                </a:path>
              </a:pathLst>
            </a:custGeom>
            <a:ln w="0">
              <a:solidFill>
                <a:schemeClr val="bg1"/>
              </a:solidFill>
              <a:prstDash val="solid"/>
            </a:ln>
          </p:spPr>
          <p:txBody>
            <a:bodyPr wrap="square" lIns="0" tIns="0" rIns="0" bIns="0" rtlCol="0">
              <a:prstTxWarp prst="textNoShape">
                <a:avLst/>
              </a:prstTxWarp>
              <a:noAutofit/>
            </a:bodyPr>
            <a:lstStyle/>
            <a:p>
              <a:endParaRPr lang="en-GB">
                <a:solidFill>
                  <a:schemeClr val="bg1"/>
                </a:solidFill>
              </a:endParaRPr>
            </a:p>
          </p:txBody>
        </p:sp>
        <p:sp>
          <p:nvSpPr>
            <p:cNvPr id="15" name="Graphic 163">
              <a:extLst>
                <a:ext uri="{FF2B5EF4-FFF2-40B4-BE49-F238E27FC236}">
                  <a16:creationId xmlns:a16="http://schemas.microsoft.com/office/drawing/2014/main" id="{9744D7A4-1D45-BF26-DB21-DADDDAE5EBFB}"/>
                </a:ext>
              </a:extLst>
            </p:cNvPr>
            <p:cNvSpPr/>
            <p:nvPr/>
          </p:nvSpPr>
          <p:spPr>
            <a:xfrm>
              <a:off x="2018029" y="577850"/>
              <a:ext cx="74930" cy="86360"/>
            </a:xfrm>
            <a:custGeom>
              <a:avLst/>
              <a:gdLst/>
              <a:ahLst/>
              <a:cxnLst/>
              <a:rect l="l" t="t" r="r" b="b"/>
              <a:pathLst>
                <a:path w="74930" h="86360">
                  <a:moveTo>
                    <a:pt x="74929" y="0"/>
                  </a:moveTo>
                  <a:lnTo>
                    <a:pt x="0" y="52069"/>
                  </a:lnTo>
                  <a:lnTo>
                    <a:pt x="45719" y="86359"/>
                  </a:lnTo>
                  <a:lnTo>
                    <a:pt x="74929" y="0"/>
                  </a:lnTo>
                  <a:close/>
                </a:path>
              </a:pathLst>
            </a:custGeom>
            <a:solidFill>
              <a:srgbClr val="000000"/>
            </a:solidFill>
            <a:ln>
              <a:solidFill>
                <a:schemeClr val="bg1"/>
              </a:solidFill>
            </a:ln>
          </p:spPr>
          <p:txBody>
            <a:bodyPr wrap="square" lIns="0" tIns="0" rIns="0" bIns="0" rtlCol="0">
              <a:prstTxWarp prst="textNoShape">
                <a:avLst/>
              </a:prstTxWarp>
              <a:noAutofit/>
            </a:bodyPr>
            <a:lstStyle/>
            <a:p>
              <a:endParaRPr lang="en-GB">
                <a:solidFill>
                  <a:schemeClr val="bg1"/>
                </a:solidFill>
              </a:endParaRPr>
            </a:p>
          </p:txBody>
        </p:sp>
        <p:sp>
          <p:nvSpPr>
            <p:cNvPr id="16" name="Graphic 164">
              <a:extLst>
                <a:ext uri="{FF2B5EF4-FFF2-40B4-BE49-F238E27FC236}">
                  <a16:creationId xmlns:a16="http://schemas.microsoft.com/office/drawing/2014/main" id="{EEFCBB8B-E13C-7054-610F-6ED61D91E20A}"/>
                </a:ext>
              </a:extLst>
            </p:cNvPr>
            <p:cNvSpPr/>
            <p:nvPr/>
          </p:nvSpPr>
          <p:spPr>
            <a:xfrm>
              <a:off x="1875789" y="633730"/>
              <a:ext cx="175260" cy="232410"/>
            </a:xfrm>
            <a:custGeom>
              <a:avLst/>
              <a:gdLst/>
              <a:ahLst/>
              <a:cxnLst/>
              <a:rect l="l" t="t" r="r" b="b"/>
              <a:pathLst>
                <a:path w="175260" h="232410">
                  <a:moveTo>
                    <a:pt x="0" y="232409"/>
                  </a:moveTo>
                  <a:lnTo>
                    <a:pt x="175260" y="0"/>
                  </a:lnTo>
                </a:path>
              </a:pathLst>
            </a:custGeom>
            <a:ln w="1270">
              <a:solidFill>
                <a:schemeClr val="bg1"/>
              </a:solidFill>
              <a:prstDash val="solid"/>
            </a:ln>
          </p:spPr>
          <p:txBody>
            <a:bodyPr wrap="square" lIns="0" tIns="0" rIns="0" bIns="0" rtlCol="0">
              <a:prstTxWarp prst="textNoShape">
                <a:avLst/>
              </a:prstTxWarp>
              <a:noAutofit/>
            </a:bodyPr>
            <a:lstStyle/>
            <a:p>
              <a:endParaRPr lang="en-GB">
                <a:solidFill>
                  <a:schemeClr val="bg1"/>
                </a:solidFill>
              </a:endParaRPr>
            </a:p>
          </p:txBody>
        </p:sp>
        <p:sp>
          <p:nvSpPr>
            <p:cNvPr id="17" name="Graphic 165">
              <a:extLst>
                <a:ext uri="{FF2B5EF4-FFF2-40B4-BE49-F238E27FC236}">
                  <a16:creationId xmlns:a16="http://schemas.microsoft.com/office/drawing/2014/main" id="{2F5D2B8B-255A-F734-314C-A064AC92A5F0}"/>
                </a:ext>
              </a:extLst>
            </p:cNvPr>
            <p:cNvSpPr/>
            <p:nvPr/>
          </p:nvSpPr>
          <p:spPr>
            <a:xfrm>
              <a:off x="2381250" y="577850"/>
              <a:ext cx="74930" cy="86360"/>
            </a:xfrm>
            <a:custGeom>
              <a:avLst/>
              <a:gdLst/>
              <a:ahLst/>
              <a:cxnLst/>
              <a:rect l="l" t="t" r="r" b="b"/>
              <a:pathLst>
                <a:path w="74930" h="86360">
                  <a:moveTo>
                    <a:pt x="0" y="0"/>
                  </a:moveTo>
                  <a:lnTo>
                    <a:pt x="29210" y="86359"/>
                  </a:lnTo>
                  <a:lnTo>
                    <a:pt x="74930" y="52069"/>
                  </a:lnTo>
                  <a:lnTo>
                    <a:pt x="0" y="0"/>
                  </a:lnTo>
                  <a:close/>
                </a:path>
              </a:pathLst>
            </a:custGeom>
            <a:solidFill>
              <a:srgbClr val="000000"/>
            </a:solidFill>
            <a:ln>
              <a:solidFill>
                <a:schemeClr val="bg1"/>
              </a:solidFill>
            </a:ln>
          </p:spPr>
          <p:txBody>
            <a:bodyPr wrap="square" lIns="0" tIns="0" rIns="0" bIns="0" rtlCol="0">
              <a:prstTxWarp prst="textNoShape">
                <a:avLst/>
              </a:prstTxWarp>
              <a:noAutofit/>
            </a:bodyPr>
            <a:lstStyle/>
            <a:p>
              <a:endParaRPr lang="en-GB">
                <a:solidFill>
                  <a:schemeClr val="bg1"/>
                </a:solidFill>
              </a:endParaRPr>
            </a:p>
          </p:txBody>
        </p:sp>
        <p:sp>
          <p:nvSpPr>
            <p:cNvPr id="18" name="Graphic 166">
              <a:extLst>
                <a:ext uri="{FF2B5EF4-FFF2-40B4-BE49-F238E27FC236}">
                  <a16:creationId xmlns:a16="http://schemas.microsoft.com/office/drawing/2014/main" id="{52A9129A-BA28-113E-1165-8A71F8C1F5C9}"/>
                </a:ext>
              </a:extLst>
            </p:cNvPr>
            <p:cNvSpPr/>
            <p:nvPr/>
          </p:nvSpPr>
          <p:spPr>
            <a:xfrm>
              <a:off x="2423160" y="633730"/>
              <a:ext cx="175260" cy="232410"/>
            </a:xfrm>
            <a:custGeom>
              <a:avLst/>
              <a:gdLst/>
              <a:ahLst/>
              <a:cxnLst/>
              <a:rect l="l" t="t" r="r" b="b"/>
              <a:pathLst>
                <a:path w="175260" h="232410">
                  <a:moveTo>
                    <a:pt x="175260" y="232409"/>
                  </a:moveTo>
                  <a:lnTo>
                    <a:pt x="0" y="0"/>
                  </a:lnTo>
                </a:path>
              </a:pathLst>
            </a:custGeom>
            <a:ln w="1270">
              <a:solidFill>
                <a:schemeClr val="bg1"/>
              </a:solidFill>
              <a:prstDash val="solid"/>
            </a:ln>
          </p:spPr>
          <p:txBody>
            <a:bodyPr wrap="square" lIns="0" tIns="0" rIns="0" bIns="0" rtlCol="0">
              <a:prstTxWarp prst="textNoShape">
                <a:avLst/>
              </a:prstTxWarp>
              <a:noAutofit/>
            </a:bodyPr>
            <a:lstStyle/>
            <a:p>
              <a:endParaRPr lang="en-GB">
                <a:solidFill>
                  <a:schemeClr val="bg1"/>
                </a:solidFill>
              </a:endParaRPr>
            </a:p>
          </p:txBody>
        </p:sp>
        <p:sp>
          <p:nvSpPr>
            <p:cNvPr id="19" name="Graphic 167">
              <a:extLst>
                <a:ext uri="{FF2B5EF4-FFF2-40B4-BE49-F238E27FC236}">
                  <a16:creationId xmlns:a16="http://schemas.microsoft.com/office/drawing/2014/main" id="{A40CA6C4-8672-470D-8DAB-7480F1DD57BB}"/>
                </a:ext>
              </a:extLst>
            </p:cNvPr>
            <p:cNvSpPr/>
            <p:nvPr/>
          </p:nvSpPr>
          <p:spPr>
            <a:xfrm>
              <a:off x="143510" y="0"/>
              <a:ext cx="4330700" cy="650240"/>
            </a:xfrm>
            <a:custGeom>
              <a:avLst/>
              <a:gdLst/>
              <a:ahLst/>
              <a:cxnLst/>
              <a:rect l="l" t="t" r="r" b="b"/>
              <a:pathLst>
                <a:path w="4330700" h="650240">
                  <a:moveTo>
                    <a:pt x="650239" y="650239"/>
                  </a:moveTo>
                  <a:lnTo>
                    <a:pt x="0" y="650239"/>
                  </a:lnTo>
                  <a:lnTo>
                    <a:pt x="0" y="0"/>
                  </a:lnTo>
                  <a:lnTo>
                    <a:pt x="1299210" y="0"/>
                  </a:lnTo>
                  <a:lnTo>
                    <a:pt x="1299210" y="650239"/>
                  </a:lnTo>
                  <a:lnTo>
                    <a:pt x="650239" y="650239"/>
                  </a:lnTo>
                  <a:close/>
                </a:path>
                <a:path w="4330700" h="650240">
                  <a:moveTo>
                    <a:pt x="3681729" y="650239"/>
                  </a:moveTo>
                  <a:lnTo>
                    <a:pt x="3031490" y="650239"/>
                  </a:lnTo>
                  <a:lnTo>
                    <a:pt x="3031490" y="0"/>
                  </a:lnTo>
                  <a:lnTo>
                    <a:pt x="4330700" y="0"/>
                  </a:lnTo>
                  <a:lnTo>
                    <a:pt x="4330700" y="650239"/>
                  </a:lnTo>
                  <a:lnTo>
                    <a:pt x="3681729" y="650239"/>
                  </a:lnTo>
                  <a:close/>
                </a:path>
              </a:pathLst>
            </a:custGeom>
            <a:ln w="0">
              <a:solidFill>
                <a:schemeClr val="bg1"/>
              </a:solidFill>
              <a:prstDash val="solid"/>
            </a:ln>
          </p:spPr>
          <p:txBody>
            <a:bodyPr wrap="square" lIns="0" tIns="0" rIns="0" bIns="0" rtlCol="0">
              <a:prstTxWarp prst="textNoShape">
                <a:avLst/>
              </a:prstTxWarp>
              <a:noAutofit/>
            </a:bodyPr>
            <a:lstStyle/>
            <a:p>
              <a:endParaRPr lang="en-GB">
                <a:solidFill>
                  <a:schemeClr val="bg1"/>
                </a:solidFill>
              </a:endParaRPr>
            </a:p>
          </p:txBody>
        </p:sp>
        <p:sp>
          <p:nvSpPr>
            <p:cNvPr id="20" name="Graphic 168">
              <a:extLst>
                <a:ext uri="{FF2B5EF4-FFF2-40B4-BE49-F238E27FC236}">
                  <a16:creationId xmlns:a16="http://schemas.microsoft.com/office/drawing/2014/main" id="{CD75EF3D-D05C-1B2D-1900-904E8231A5AA}"/>
                </a:ext>
              </a:extLst>
            </p:cNvPr>
            <p:cNvSpPr/>
            <p:nvPr/>
          </p:nvSpPr>
          <p:spPr>
            <a:xfrm>
              <a:off x="3233420" y="260350"/>
              <a:ext cx="86360" cy="57150"/>
            </a:xfrm>
            <a:custGeom>
              <a:avLst/>
              <a:gdLst/>
              <a:ahLst/>
              <a:cxnLst/>
              <a:rect l="l" t="t" r="r" b="b"/>
              <a:pathLst>
                <a:path w="86360" h="57150">
                  <a:moveTo>
                    <a:pt x="0" y="0"/>
                  </a:moveTo>
                  <a:lnTo>
                    <a:pt x="0" y="57150"/>
                  </a:lnTo>
                  <a:lnTo>
                    <a:pt x="86360" y="29209"/>
                  </a:lnTo>
                  <a:lnTo>
                    <a:pt x="0" y="0"/>
                  </a:lnTo>
                  <a:close/>
                </a:path>
              </a:pathLst>
            </a:custGeom>
            <a:solidFill>
              <a:srgbClr val="000000"/>
            </a:solidFill>
            <a:ln>
              <a:solidFill>
                <a:schemeClr val="bg1"/>
              </a:solidFill>
            </a:ln>
          </p:spPr>
          <p:txBody>
            <a:bodyPr wrap="square" lIns="0" tIns="0" rIns="0" bIns="0" rtlCol="0">
              <a:prstTxWarp prst="textNoShape">
                <a:avLst/>
              </a:prstTxWarp>
              <a:noAutofit/>
            </a:bodyPr>
            <a:lstStyle/>
            <a:p>
              <a:endParaRPr lang="en-GB">
                <a:solidFill>
                  <a:schemeClr val="bg1"/>
                </a:solidFill>
              </a:endParaRPr>
            </a:p>
          </p:txBody>
        </p:sp>
        <p:sp>
          <p:nvSpPr>
            <p:cNvPr id="21" name="Graphic 169">
              <a:extLst>
                <a:ext uri="{FF2B5EF4-FFF2-40B4-BE49-F238E27FC236}">
                  <a16:creationId xmlns:a16="http://schemas.microsoft.com/office/drawing/2014/main" id="{77B8478F-C66E-869A-C70A-ECAA52E91948}"/>
                </a:ext>
              </a:extLst>
            </p:cNvPr>
            <p:cNvSpPr/>
            <p:nvPr/>
          </p:nvSpPr>
          <p:spPr>
            <a:xfrm>
              <a:off x="2959100" y="289559"/>
              <a:ext cx="292100" cy="1270"/>
            </a:xfrm>
            <a:custGeom>
              <a:avLst/>
              <a:gdLst/>
              <a:ahLst/>
              <a:cxnLst/>
              <a:rect l="l" t="t" r="r" b="b"/>
              <a:pathLst>
                <a:path w="292100">
                  <a:moveTo>
                    <a:pt x="0" y="0"/>
                  </a:moveTo>
                  <a:lnTo>
                    <a:pt x="292100" y="0"/>
                  </a:lnTo>
                </a:path>
              </a:pathLst>
            </a:custGeom>
            <a:ln w="1270">
              <a:solidFill>
                <a:schemeClr val="bg1"/>
              </a:solidFill>
              <a:prstDash val="solid"/>
            </a:ln>
          </p:spPr>
          <p:txBody>
            <a:bodyPr wrap="square" lIns="0" tIns="0" rIns="0" bIns="0" rtlCol="0">
              <a:prstTxWarp prst="textNoShape">
                <a:avLst/>
              </a:prstTxWarp>
              <a:noAutofit/>
            </a:bodyPr>
            <a:lstStyle/>
            <a:p>
              <a:endParaRPr lang="en-GB">
                <a:solidFill>
                  <a:schemeClr val="bg1"/>
                </a:solidFill>
              </a:endParaRPr>
            </a:p>
          </p:txBody>
        </p:sp>
        <p:sp>
          <p:nvSpPr>
            <p:cNvPr id="22" name="Graphic 170">
              <a:extLst>
                <a:ext uri="{FF2B5EF4-FFF2-40B4-BE49-F238E27FC236}">
                  <a16:creationId xmlns:a16="http://schemas.microsoft.com/office/drawing/2014/main" id="{87FED7DB-D964-7EB3-63A1-9B83A0A07128}"/>
                </a:ext>
              </a:extLst>
            </p:cNvPr>
            <p:cNvSpPr/>
            <p:nvPr/>
          </p:nvSpPr>
          <p:spPr>
            <a:xfrm>
              <a:off x="1718310" y="260350"/>
              <a:ext cx="86360" cy="57150"/>
            </a:xfrm>
            <a:custGeom>
              <a:avLst/>
              <a:gdLst/>
              <a:ahLst/>
              <a:cxnLst/>
              <a:rect l="l" t="t" r="r" b="b"/>
              <a:pathLst>
                <a:path w="86360" h="57150">
                  <a:moveTo>
                    <a:pt x="0" y="0"/>
                  </a:moveTo>
                  <a:lnTo>
                    <a:pt x="0" y="57150"/>
                  </a:lnTo>
                  <a:lnTo>
                    <a:pt x="86360" y="29209"/>
                  </a:lnTo>
                  <a:lnTo>
                    <a:pt x="0" y="0"/>
                  </a:lnTo>
                  <a:close/>
                </a:path>
              </a:pathLst>
            </a:custGeom>
            <a:solidFill>
              <a:srgbClr val="000000"/>
            </a:solidFill>
            <a:ln>
              <a:solidFill>
                <a:schemeClr val="bg1"/>
              </a:solidFill>
            </a:ln>
          </p:spPr>
          <p:txBody>
            <a:bodyPr wrap="square" lIns="0" tIns="0" rIns="0" bIns="0" rtlCol="0">
              <a:prstTxWarp prst="textNoShape">
                <a:avLst/>
              </a:prstTxWarp>
              <a:noAutofit/>
            </a:bodyPr>
            <a:lstStyle/>
            <a:p>
              <a:endParaRPr lang="en-GB">
                <a:solidFill>
                  <a:schemeClr val="bg1"/>
                </a:solidFill>
              </a:endParaRPr>
            </a:p>
          </p:txBody>
        </p:sp>
        <p:sp>
          <p:nvSpPr>
            <p:cNvPr id="23" name="Graphic 171">
              <a:extLst>
                <a:ext uri="{FF2B5EF4-FFF2-40B4-BE49-F238E27FC236}">
                  <a16:creationId xmlns:a16="http://schemas.microsoft.com/office/drawing/2014/main" id="{74DBA3F7-EABD-9480-DD0E-6098E5E88A9B}"/>
                </a:ext>
              </a:extLst>
            </p:cNvPr>
            <p:cNvSpPr/>
            <p:nvPr/>
          </p:nvSpPr>
          <p:spPr>
            <a:xfrm>
              <a:off x="1442719" y="289559"/>
              <a:ext cx="292100" cy="1270"/>
            </a:xfrm>
            <a:custGeom>
              <a:avLst/>
              <a:gdLst/>
              <a:ahLst/>
              <a:cxnLst/>
              <a:rect l="l" t="t" r="r" b="b"/>
              <a:pathLst>
                <a:path w="292100">
                  <a:moveTo>
                    <a:pt x="0" y="0"/>
                  </a:moveTo>
                  <a:lnTo>
                    <a:pt x="292100" y="0"/>
                  </a:lnTo>
                </a:path>
              </a:pathLst>
            </a:custGeom>
            <a:ln w="1270">
              <a:solidFill>
                <a:schemeClr val="bg1"/>
              </a:solidFill>
              <a:prstDash val="solid"/>
            </a:ln>
          </p:spPr>
          <p:txBody>
            <a:bodyPr wrap="square" lIns="0" tIns="0" rIns="0" bIns="0" rtlCol="0">
              <a:prstTxWarp prst="textNoShape">
                <a:avLst/>
              </a:prstTxWarp>
              <a:noAutofit/>
            </a:bodyPr>
            <a:lstStyle/>
            <a:p>
              <a:endParaRPr lang="en-GB">
                <a:solidFill>
                  <a:schemeClr val="bg1"/>
                </a:solidFill>
              </a:endParaRPr>
            </a:p>
          </p:txBody>
        </p:sp>
        <p:sp>
          <p:nvSpPr>
            <p:cNvPr id="24" name="Graphic 172">
              <a:extLst>
                <a:ext uri="{FF2B5EF4-FFF2-40B4-BE49-F238E27FC236}">
                  <a16:creationId xmlns:a16="http://schemas.microsoft.com/office/drawing/2014/main" id="{7D0AE360-EBA9-C1B0-1B6E-F534E7C2F841}"/>
                </a:ext>
              </a:extLst>
            </p:cNvPr>
            <p:cNvSpPr/>
            <p:nvPr/>
          </p:nvSpPr>
          <p:spPr>
            <a:xfrm>
              <a:off x="4605020" y="260350"/>
              <a:ext cx="86360" cy="57150"/>
            </a:xfrm>
            <a:custGeom>
              <a:avLst/>
              <a:gdLst/>
              <a:ahLst/>
              <a:cxnLst/>
              <a:rect l="l" t="t" r="r" b="b"/>
              <a:pathLst>
                <a:path w="86360" h="57150">
                  <a:moveTo>
                    <a:pt x="0" y="0"/>
                  </a:moveTo>
                  <a:lnTo>
                    <a:pt x="0" y="57150"/>
                  </a:lnTo>
                  <a:lnTo>
                    <a:pt x="86360" y="29209"/>
                  </a:lnTo>
                  <a:lnTo>
                    <a:pt x="0" y="0"/>
                  </a:lnTo>
                  <a:close/>
                </a:path>
              </a:pathLst>
            </a:custGeom>
            <a:solidFill>
              <a:srgbClr val="000000"/>
            </a:solidFill>
            <a:ln>
              <a:solidFill>
                <a:schemeClr val="bg1"/>
              </a:solidFill>
            </a:ln>
          </p:spPr>
          <p:txBody>
            <a:bodyPr wrap="square" lIns="0" tIns="0" rIns="0" bIns="0" rtlCol="0">
              <a:prstTxWarp prst="textNoShape">
                <a:avLst/>
              </a:prstTxWarp>
              <a:noAutofit/>
            </a:bodyPr>
            <a:lstStyle/>
            <a:p>
              <a:endParaRPr lang="en-GB">
                <a:solidFill>
                  <a:schemeClr val="bg1"/>
                </a:solidFill>
              </a:endParaRPr>
            </a:p>
          </p:txBody>
        </p:sp>
        <p:sp>
          <p:nvSpPr>
            <p:cNvPr id="25" name="Graphic 173">
              <a:extLst>
                <a:ext uri="{FF2B5EF4-FFF2-40B4-BE49-F238E27FC236}">
                  <a16:creationId xmlns:a16="http://schemas.microsoft.com/office/drawing/2014/main" id="{A4553DD4-F716-D910-BE89-A474F40CC4E0}"/>
                </a:ext>
              </a:extLst>
            </p:cNvPr>
            <p:cNvSpPr/>
            <p:nvPr/>
          </p:nvSpPr>
          <p:spPr>
            <a:xfrm>
              <a:off x="4474209" y="289559"/>
              <a:ext cx="147320" cy="1270"/>
            </a:xfrm>
            <a:custGeom>
              <a:avLst/>
              <a:gdLst/>
              <a:ahLst/>
              <a:cxnLst/>
              <a:rect l="l" t="t" r="r" b="b"/>
              <a:pathLst>
                <a:path w="147320">
                  <a:moveTo>
                    <a:pt x="0" y="0"/>
                  </a:moveTo>
                  <a:lnTo>
                    <a:pt x="147320" y="0"/>
                  </a:lnTo>
                </a:path>
              </a:pathLst>
            </a:custGeom>
            <a:ln w="1270">
              <a:solidFill>
                <a:schemeClr val="bg1"/>
              </a:solidFill>
              <a:prstDash val="solid"/>
            </a:ln>
          </p:spPr>
          <p:txBody>
            <a:bodyPr wrap="square" lIns="0" tIns="0" rIns="0" bIns="0" rtlCol="0">
              <a:prstTxWarp prst="textNoShape">
                <a:avLst/>
              </a:prstTxWarp>
              <a:noAutofit/>
            </a:bodyPr>
            <a:lstStyle/>
            <a:p>
              <a:endParaRPr lang="en-GB">
                <a:solidFill>
                  <a:schemeClr val="bg1"/>
                </a:solidFill>
              </a:endParaRPr>
            </a:p>
          </p:txBody>
        </p:sp>
        <p:sp>
          <p:nvSpPr>
            <p:cNvPr id="26" name="Graphic 174">
              <a:extLst>
                <a:ext uri="{FF2B5EF4-FFF2-40B4-BE49-F238E27FC236}">
                  <a16:creationId xmlns:a16="http://schemas.microsoft.com/office/drawing/2014/main" id="{7307A54B-B92E-D540-53C8-880551CB2145}"/>
                </a:ext>
              </a:extLst>
            </p:cNvPr>
            <p:cNvSpPr/>
            <p:nvPr/>
          </p:nvSpPr>
          <p:spPr>
            <a:xfrm>
              <a:off x="201929" y="260350"/>
              <a:ext cx="86360" cy="57150"/>
            </a:xfrm>
            <a:custGeom>
              <a:avLst/>
              <a:gdLst/>
              <a:ahLst/>
              <a:cxnLst/>
              <a:rect l="l" t="t" r="r" b="b"/>
              <a:pathLst>
                <a:path w="86360" h="57150">
                  <a:moveTo>
                    <a:pt x="0" y="0"/>
                  </a:moveTo>
                  <a:lnTo>
                    <a:pt x="0" y="57150"/>
                  </a:lnTo>
                  <a:lnTo>
                    <a:pt x="86360" y="29209"/>
                  </a:lnTo>
                  <a:lnTo>
                    <a:pt x="0" y="0"/>
                  </a:lnTo>
                  <a:close/>
                </a:path>
              </a:pathLst>
            </a:custGeom>
            <a:solidFill>
              <a:srgbClr val="000000"/>
            </a:solidFill>
            <a:ln>
              <a:solidFill>
                <a:schemeClr val="bg1"/>
              </a:solidFill>
            </a:ln>
          </p:spPr>
          <p:txBody>
            <a:bodyPr wrap="square" lIns="0" tIns="0" rIns="0" bIns="0" rtlCol="0">
              <a:prstTxWarp prst="textNoShape">
                <a:avLst/>
              </a:prstTxWarp>
              <a:noAutofit/>
            </a:bodyPr>
            <a:lstStyle/>
            <a:p>
              <a:endParaRPr lang="en-GB">
                <a:solidFill>
                  <a:schemeClr val="bg1"/>
                </a:solidFill>
              </a:endParaRPr>
            </a:p>
          </p:txBody>
        </p:sp>
        <p:sp>
          <p:nvSpPr>
            <p:cNvPr id="27" name="Graphic 175">
              <a:extLst>
                <a:ext uri="{FF2B5EF4-FFF2-40B4-BE49-F238E27FC236}">
                  <a16:creationId xmlns:a16="http://schemas.microsoft.com/office/drawing/2014/main" id="{F883113B-4607-FBFE-7E0D-11C43EAC006D}"/>
                </a:ext>
              </a:extLst>
            </p:cNvPr>
            <p:cNvSpPr/>
            <p:nvPr/>
          </p:nvSpPr>
          <p:spPr>
            <a:xfrm>
              <a:off x="0" y="289559"/>
              <a:ext cx="219710" cy="1270"/>
            </a:xfrm>
            <a:custGeom>
              <a:avLst/>
              <a:gdLst/>
              <a:ahLst/>
              <a:cxnLst/>
              <a:rect l="l" t="t" r="r" b="b"/>
              <a:pathLst>
                <a:path w="219710">
                  <a:moveTo>
                    <a:pt x="0" y="0"/>
                  </a:moveTo>
                  <a:lnTo>
                    <a:pt x="219709" y="0"/>
                  </a:lnTo>
                </a:path>
              </a:pathLst>
            </a:custGeom>
            <a:ln w="1270">
              <a:solidFill>
                <a:schemeClr val="bg1"/>
              </a:solidFill>
              <a:prstDash val="solid"/>
            </a:ln>
          </p:spPr>
          <p:txBody>
            <a:bodyPr wrap="square" lIns="0" tIns="0" rIns="0" bIns="0" rtlCol="0">
              <a:prstTxWarp prst="textNoShape">
                <a:avLst/>
              </a:prstTxWarp>
              <a:noAutofit/>
            </a:bodyPr>
            <a:lstStyle/>
            <a:p>
              <a:endParaRPr lang="en-GB">
                <a:solidFill>
                  <a:schemeClr val="bg1"/>
                </a:solidFill>
              </a:endParaRPr>
            </a:p>
          </p:txBody>
        </p:sp>
        <p:sp>
          <p:nvSpPr>
            <p:cNvPr id="28" name="Graphic 176">
              <a:extLst>
                <a:ext uri="{FF2B5EF4-FFF2-40B4-BE49-F238E27FC236}">
                  <a16:creationId xmlns:a16="http://schemas.microsoft.com/office/drawing/2014/main" id="{E7F975A5-ABE1-036D-CA5F-C3798999DDE4}"/>
                </a:ext>
              </a:extLst>
            </p:cNvPr>
            <p:cNvSpPr/>
            <p:nvPr/>
          </p:nvSpPr>
          <p:spPr>
            <a:xfrm>
              <a:off x="2929889" y="1443989"/>
              <a:ext cx="58419" cy="86360"/>
            </a:xfrm>
            <a:custGeom>
              <a:avLst/>
              <a:gdLst/>
              <a:ahLst/>
              <a:cxnLst/>
              <a:rect l="l" t="t" r="r" b="b"/>
              <a:pathLst>
                <a:path w="58419" h="86360">
                  <a:moveTo>
                    <a:pt x="29210" y="0"/>
                  </a:moveTo>
                  <a:lnTo>
                    <a:pt x="0" y="86360"/>
                  </a:lnTo>
                  <a:lnTo>
                    <a:pt x="58420" y="86360"/>
                  </a:lnTo>
                  <a:lnTo>
                    <a:pt x="29210" y="0"/>
                  </a:lnTo>
                  <a:close/>
                </a:path>
              </a:pathLst>
            </a:custGeom>
            <a:solidFill>
              <a:srgbClr val="000000"/>
            </a:solidFill>
            <a:ln>
              <a:solidFill>
                <a:schemeClr val="bg1"/>
              </a:solidFill>
            </a:ln>
          </p:spPr>
          <p:txBody>
            <a:bodyPr wrap="square" lIns="0" tIns="0" rIns="0" bIns="0" rtlCol="0">
              <a:prstTxWarp prst="textNoShape">
                <a:avLst/>
              </a:prstTxWarp>
              <a:noAutofit/>
            </a:bodyPr>
            <a:lstStyle/>
            <a:p>
              <a:endParaRPr lang="en-GB">
                <a:solidFill>
                  <a:schemeClr val="bg1"/>
                </a:solidFill>
              </a:endParaRPr>
            </a:p>
          </p:txBody>
        </p:sp>
        <p:sp>
          <p:nvSpPr>
            <p:cNvPr id="29" name="Graphic 177">
              <a:extLst>
                <a:ext uri="{FF2B5EF4-FFF2-40B4-BE49-F238E27FC236}">
                  <a16:creationId xmlns:a16="http://schemas.microsoft.com/office/drawing/2014/main" id="{8D6A69D6-D41F-197C-1D72-B7316ABE767A}"/>
                </a:ext>
              </a:extLst>
            </p:cNvPr>
            <p:cNvSpPr/>
            <p:nvPr/>
          </p:nvSpPr>
          <p:spPr>
            <a:xfrm>
              <a:off x="2959100" y="1512569"/>
              <a:ext cx="1270" cy="147320"/>
            </a:xfrm>
            <a:custGeom>
              <a:avLst/>
              <a:gdLst/>
              <a:ahLst/>
              <a:cxnLst/>
              <a:rect l="l" t="t" r="r" b="b"/>
              <a:pathLst>
                <a:path h="147320">
                  <a:moveTo>
                    <a:pt x="0" y="147319"/>
                  </a:moveTo>
                  <a:lnTo>
                    <a:pt x="0" y="0"/>
                  </a:lnTo>
                </a:path>
              </a:pathLst>
            </a:custGeom>
            <a:ln w="1270">
              <a:solidFill>
                <a:schemeClr val="bg1"/>
              </a:solidFill>
              <a:prstDash val="solid"/>
            </a:ln>
          </p:spPr>
          <p:txBody>
            <a:bodyPr wrap="square" lIns="0" tIns="0" rIns="0" bIns="0" rtlCol="0">
              <a:prstTxWarp prst="textNoShape">
                <a:avLst/>
              </a:prstTxWarp>
              <a:noAutofit/>
            </a:bodyPr>
            <a:lstStyle/>
            <a:p>
              <a:endParaRPr lang="en-GB">
                <a:solidFill>
                  <a:schemeClr val="bg1"/>
                </a:solidFill>
              </a:endParaRPr>
            </a:p>
          </p:txBody>
        </p:sp>
        <p:sp>
          <p:nvSpPr>
            <p:cNvPr id="30" name="Textbox 178">
              <a:extLst>
                <a:ext uri="{FF2B5EF4-FFF2-40B4-BE49-F238E27FC236}">
                  <a16:creationId xmlns:a16="http://schemas.microsoft.com/office/drawing/2014/main" id="{7EAA71D8-37F7-EFC9-84EC-D2463CDE974D}"/>
                </a:ext>
              </a:extLst>
            </p:cNvPr>
            <p:cNvSpPr txBox="1"/>
            <p:nvPr/>
          </p:nvSpPr>
          <p:spPr>
            <a:xfrm>
              <a:off x="2741929" y="1299210"/>
              <a:ext cx="361950" cy="144780"/>
            </a:xfrm>
            <a:prstGeom prst="rect">
              <a:avLst/>
            </a:prstGeom>
            <a:ln w="0">
              <a:solidFill>
                <a:schemeClr val="bg1"/>
              </a:solidFill>
              <a:prstDash val="solid"/>
            </a:ln>
          </p:spPr>
          <p:txBody>
            <a:bodyPr wrap="square" lIns="0" tIns="0" rIns="0" bIns="0" rtlCol="0">
              <a:noAutofit/>
            </a:bodyPr>
            <a:lstStyle/>
            <a:p>
              <a:pPr marL="50800">
                <a:spcBef>
                  <a:spcPts val="240"/>
                </a:spcBef>
                <a:spcAft>
                  <a:spcPts val="0"/>
                </a:spcAft>
              </a:pPr>
              <a:r>
                <a:rPr lang="en-US" sz="700" spc="-10">
                  <a:solidFill>
                    <a:schemeClr val="bg1"/>
                  </a:solidFill>
                  <a:effectLst/>
                  <a:latin typeface="Arial" panose="020B0604020202020204" pitchFamily="34" charset="0"/>
                  <a:ea typeface="Times New Roman" panose="02020603050405020304" pitchFamily="18" charset="0"/>
                  <a:cs typeface="Times New Roman" panose="02020603050405020304" pitchFamily="18" charset="0"/>
                </a:rPr>
                <a:t>Hash3</a:t>
              </a:r>
              <a:endParaRPr lang="en-GB" sz="1100">
                <a:solidFill>
                  <a:schemeClr val="bg1"/>
                </a:solidFill>
                <a:effectLst/>
                <a:latin typeface="Times New Roman" panose="02020603050405020304" pitchFamily="18" charset="0"/>
                <a:ea typeface="Times New Roman" panose="02020603050405020304" pitchFamily="18" charset="0"/>
              </a:endParaRPr>
            </a:p>
          </p:txBody>
        </p:sp>
        <p:sp>
          <p:nvSpPr>
            <p:cNvPr id="31" name="Textbox 179">
              <a:extLst>
                <a:ext uri="{FF2B5EF4-FFF2-40B4-BE49-F238E27FC236}">
                  <a16:creationId xmlns:a16="http://schemas.microsoft.com/office/drawing/2014/main" id="{A363C531-BE3D-6B5A-BEB6-047ED53C07F5}"/>
                </a:ext>
              </a:extLst>
            </p:cNvPr>
            <p:cNvSpPr txBox="1"/>
            <p:nvPr/>
          </p:nvSpPr>
          <p:spPr>
            <a:xfrm>
              <a:off x="2814320" y="1659889"/>
              <a:ext cx="289560" cy="144780"/>
            </a:xfrm>
            <a:prstGeom prst="rect">
              <a:avLst/>
            </a:prstGeom>
            <a:ln w="0">
              <a:solidFill>
                <a:schemeClr val="bg1"/>
              </a:solidFill>
              <a:prstDash val="solid"/>
            </a:ln>
          </p:spPr>
          <p:txBody>
            <a:bodyPr wrap="square" lIns="0" tIns="0" rIns="0" bIns="0" rtlCol="0">
              <a:noAutofit/>
            </a:bodyPr>
            <a:lstStyle/>
            <a:p>
              <a:pPr marL="67945">
                <a:spcBef>
                  <a:spcPts val="240"/>
                </a:spcBef>
                <a:spcAft>
                  <a:spcPts val="0"/>
                </a:spcAft>
              </a:pPr>
              <a:r>
                <a:rPr lang="en-US" sz="700" spc="-25">
                  <a:solidFill>
                    <a:schemeClr val="bg1"/>
                  </a:solidFill>
                  <a:effectLst/>
                  <a:latin typeface="Arial" panose="020B0604020202020204" pitchFamily="34" charset="0"/>
                  <a:ea typeface="Times New Roman" panose="02020603050405020304" pitchFamily="18" charset="0"/>
                  <a:cs typeface="Times New Roman" panose="02020603050405020304" pitchFamily="18" charset="0"/>
                </a:rPr>
                <a:t>Tx3</a:t>
              </a:r>
              <a:endParaRPr lang="en-GB" sz="1100">
                <a:solidFill>
                  <a:schemeClr val="bg1"/>
                </a:solidFill>
                <a:effectLst/>
                <a:latin typeface="Times New Roman" panose="02020603050405020304" pitchFamily="18" charset="0"/>
                <a:ea typeface="Times New Roman" panose="02020603050405020304" pitchFamily="18" charset="0"/>
              </a:endParaRPr>
            </a:p>
          </p:txBody>
        </p:sp>
        <p:sp>
          <p:nvSpPr>
            <p:cNvPr id="32" name="Textbox 180">
              <a:extLst>
                <a:ext uri="{FF2B5EF4-FFF2-40B4-BE49-F238E27FC236}">
                  <a16:creationId xmlns:a16="http://schemas.microsoft.com/office/drawing/2014/main" id="{E488A878-F873-46F0-2D03-B65D26F43941}"/>
                </a:ext>
              </a:extLst>
            </p:cNvPr>
            <p:cNvSpPr txBox="1"/>
            <p:nvPr/>
          </p:nvSpPr>
          <p:spPr>
            <a:xfrm>
              <a:off x="2237739" y="1299210"/>
              <a:ext cx="360680" cy="144780"/>
            </a:xfrm>
            <a:prstGeom prst="rect">
              <a:avLst/>
            </a:prstGeom>
            <a:ln w="0">
              <a:solidFill>
                <a:schemeClr val="bg1"/>
              </a:solidFill>
              <a:prstDash val="solid"/>
            </a:ln>
          </p:spPr>
          <p:txBody>
            <a:bodyPr wrap="square" lIns="0" tIns="0" rIns="0" bIns="0" rtlCol="0">
              <a:noAutofit/>
            </a:bodyPr>
            <a:lstStyle/>
            <a:p>
              <a:pPr marL="50800">
                <a:spcBef>
                  <a:spcPts val="240"/>
                </a:spcBef>
                <a:spcAft>
                  <a:spcPts val="0"/>
                </a:spcAft>
              </a:pPr>
              <a:r>
                <a:rPr lang="en-US" sz="700" spc="-10">
                  <a:solidFill>
                    <a:schemeClr val="bg1"/>
                  </a:solidFill>
                  <a:effectLst/>
                  <a:latin typeface="Arial" panose="020B0604020202020204" pitchFamily="34" charset="0"/>
                  <a:ea typeface="Times New Roman" panose="02020603050405020304" pitchFamily="18" charset="0"/>
                  <a:cs typeface="Times New Roman" panose="02020603050405020304" pitchFamily="18" charset="0"/>
                </a:rPr>
                <a:t>Hash2</a:t>
              </a:r>
              <a:endParaRPr lang="en-GB" sz="1100">
                <a:solidFill>
                  <a:schemeClr val="bg1"/>
                </a:solidFill>
                <a:effectLst/>
                <a:latin typeface="Times New Roman" panose="02020603050405020304" pitchFamily="18" charset="0"/>
                <a:ea typeface="Times New Roman" panose="02020603050405020304" pitchFamily="18" charset="0"/>
              </a:endParaRPr>
            </a:p>
          </p:txBody>
        </p:sp>
        <p:sp>
          <p:nvSpPr>
            <p:cNvPr id="33" name="Textbox 181">
              <a:extLst>
                <a:ext uri="{FF2B5EF4-FFF2-40B4-BE49-F238E27FC236}">
                  <a16:creationId xmlns:a16="http://schemas.microsoft.com/office/drawing/2014/main" id="{1F8CFA20-7A3F-049A-8742-469456206BF6}"/>
                </a:ext>
              </a:extLst>
            </p:cNvPr>
            <p:cNvSpPr txBox="1"/>
            <p:nvPr/>
          </p:nvSpPr>
          <p:spPr>
            <a:xfrm>
              <a:off x="213359" y="54261"/>
              <a:ext cx="557530" cy="100965"/>
            </a:xfrm>
            <a:prstGeom prst="rect">
              <a:avLst/>
            </a:prstGeom>
            <a:ln>
              <a:solidFill>
                <a:schemeClr val="bg1"/>
              </a:solidFill>
            </a:ln>
          </p:spPr>
          <p:txBody>
            <a:bodyPr wrap="square" lIns="0" tIns="0" rIns="0" bIns="0" rtlCol="0">
              <a:noAutofit/>
            </a:bodyPr>
            <a:lstStyle/>
            <a:p>
              <a:pPr>
                <a:lnSpc>
                  <a:spcPts val="790"/>
                </a:lnSpc>
              </a:pPr>
              <a:r>
                <a:rPr lang="en-US" sz="700">
                  <a:solidFill>
                    <a:schemeClr val="bg1"/>
                  </a:solidFill>
                  <a:effectLst/>
                  <a:latin typeface="Arial" panose="020B0604020202020204" pitchFamily="34" charset="0"/>
                  <a:ea typeface="Times New Roman" panose="02020603050405020304" pitchFamily="18" charset="0"/>
                  <a:cs typeface="Times New Roman" panose="02020603050405020304" pitchFamily="18" charset="0"/>
                </a:rPr>
                <a:t>Block</a:t>
              </a:r>
              <a:r>
                <a:rPr lang="en-US" sz="700" spc="25">
                  <a:solidFill>
                    <a:schemeClr val="bg1"/>
                  </a:solidFill>
                  <a:effectLst/>
                  <a:latin typeface="Arial" panose="020B0604020202020204" pitchFamily="34" charset="0"/>
                  <a:ea typeface="Times New Roman" panose="02020603050405020304" pitchFamily="18" charset="0"/>
                  <a:cs typeface="Times New Roman" panose="02020603050405020304" pitchFamily="18" charset="0"/>
                </a:rPr>
                <a:t> </a:t>
              </a:r>
              <a:r>
                <a:rPr lang="en-US" sz="700" spc="-10">
                  <a:solidFill>
                    <a:schemeClr val="bg1"/>
                  </a:solidFill>
                  <a:effectLst/>
                  <a:latin typeface="Arial" panose="020B0604020202020204" pitchFamily="34" charset="0"/>
                  <a:ea typeface="Times New Roman" panose="02020603050405020304" pitchFamily="18" charset="0"/>
                  <a:cs typeface="Times New Roman" panose="02020603050405020304" pitchFamily="18" charset="0"/>
                </a:rPr>
                <a:t>Header</a:t>
              </a:r>
              <a:endParaRPr lang="en-GB" sz="1100">
                <a:solidFill>
                  <a:schemeClr val="bg1"/>
                </a:solidFill>
                <a:effectLst/>
                <a:latin typeface="Times New Roman" panose="02020603050405020304" pitchFamily="18" charset="0"/>
                <a:ea typeface="Times New Roman" panose="02020603050405020304" pitchFamily="18" charset="0"/>
              </a:endParaRPr>
            </a:p>
          </p:txBody>
        </p:sp>
        <p:sp>
          <p:nvSpPr>
            <p:cNvPr id="34" name="Textbox 182">
              <a:extLst>
                <a:ext uri="{FF2B5EF4-FFF2-40B4-BE49-F238E27FC236}">
                  <a16:creationId xmlns:a16="http://schemas.microsoft.com/office/drawing/2014/main" id="{D1C0C99B-554B-3942-5941-88E0C1A2A1C0}"/>
                </a:ext>
              </a:extLst>
            </p:cNvPr>
            <p:cNvSpPr txBox="1"/>
            <p:nvPr/>
          </p:nvSpPr>
          <p:spPr>
            <a:xfrm>
              <a:off x="1732279" y="54261"/>
              <a:ext cx="557530" cy="100965"/>
            </a:xfrm>
            <a:prstGeom prst="rect">
              <a:avLst/>
            </a:prstGeom>
            <a:ln>
              <a:solidFill>
                <a:schemeClr val="bg1"/>
              </a:solidFill>
            </a:ln>
          </p:spPr>
          <p:txBody>
            <a:bodyPr wrap="square" lIns="0" tIns="0" rIns="0" bIns="0" rtlCol="0">
              <a:noAutofit/>
            </a:bodyPr>
            <a:lstStyle/>
            <a:p>
              <a:pPr>
                <a:lnSpc>
                  <a:spcPts val="790"/>
                </a:lnSpc>
              </a:pPr>
              <a:r>
                <a:rPr lang="en-US" sz="700">
                  <a:solidFill>
                    <a:schemeClr val="bg1"/>
                  </a:solidFill>
                  <a:effectLst/>
                  <a:latin typeface="Arial" panose="020B0604020202020204" pitchFamily="34" charset="0"/>
                  <a:ea typeface="Times New Roman" panose="02020603050405020304" pitchFamily="18" charset="0"/>
                  <a:cs typeface="Times New Roman" panose="02020603050405020304" pitchFamily="18" charset="0"/>
                </a:rPr>
                <a:t>Block</a:t>
              </a:r>
              <a:r>
                <a:rPr lang="en-US" sz="700" spc="25">
                  <a:solidFill>
                    <a:schemeClr val="bg1"/>
                  </a:solidFill>
                  <a:effectLst/>
                  <a:latin typeface="Arial" panose="020B0604020202020204" pitchFamily="34" charset="0"/>
                  <a:ea typeface="Times New Roman" panose="02020603050405020304" pitchFamily="18" charset="0"/>
                  <a:cs typeface="Times New Roman" panose="02020603050405020304" pitchFamily="18" charset="0"/>
                </a:rPr>
                <a:t> </a:t>
              </a:r>
              <a:r>
                <a:rPr lang="en-US" sz="700" spc="-10">
                  <a:solidFill>
                    <a:schemeClr val="bg1"/>
                  </a:solidFill>
                  <a:effectLst/>
                  <a:latin typeface="Arial" panose="020B0604020202020204" pitchFamily="34" charset="0"/>
                  <a:ea typeface="Times New Roman" panose="02020603050405020304" pitchFamily="18" charset="0"/>
                  <a:cs typeface="Times New Roman" panose="02020603050405020304" pitchFamily="18" charset="0"/>
                </a:rPr>
                <a:t>Header</a:t>
              </a:r>
              <a:endParaRPr lang="en-GB" sz="1100">
                <a:solidFill>
                  <a:schemeClr val="bg1"/>
                </a:solidFill>
                <a:effectLst/>
                <a:latin typeface="Times New Roman" panose="02020603050405020304" pitchFamily="18" charset="0"/>
                <a:ea typeface="Times New Roman" panose="02020603050405020304" pitchFamily="18" charset="0"/>
              </a:endParaRPr>
            </a:p>
          </p:txBody>
        </p:sp>
        <p:sp>
          <p:nvSpPr>
            <p:cNvPr id="35" name="Textbox 183">
              <a:extLst>
                <a:ext uri="{FF2B5EF4-FFF2-40B4-BE49-F238E27FC236}">
                  <a16:creationId xmlns:a16="http://schemas.microsoft.com/office/drawing/2014/main" id="{192AA5C3-7331-DDC3-AD57-3B2372C8014A}"/>
                </a:ext>
              </a:extLst>
            </p:cNvPr>
            <p:cNvSpPr txBox="1"/>
            <p:nvPr/>
          </p:nvSpPr>
          <p:spPr>
            <a:xfrm>
              <a:off x="3243579" y="54261"/>
              <a:ext cx="557530" cy="100965"/>
            </a:xfrm>
            <a:prstGeom prst="rect">
              <a:avLst/>
            </a:prstGeom>
            <a:ln>
              <a:solidFill>
                <a:schemeClr val="bg1"/>
              </a:solidFill>
            </a:ln>
          </p:spPr>
          <p:txBody>
            <a:bodyPr wrap="square" lIns="0" tIns="0" rIns="0" bIns="0" rtlCol="0">
              <a:noAutofit/>
            </a:bodyPr>
            <a:lstStyle/>
            <a:p>
              <a:pPr>
                <a:lnSpc>
                  <a:spcPts val="790"/>
                </a:lnSpc>
              </a:pPr>
              <a:r>
                <a:rPr lang="en-US" sz="700">
                  <a:solidFill>
                    <a:schemeClr val="bg1"/>
                  </a:solidFill>
                  <a:effectLst/>
                  <a:latin typeface="Arial" panose="020B0604020202020204" pitchFamily="34" charset="0"/>
                  <a:ea typeface="Times New Roman" panose="02020603050405020304" pitchFamily="18" charset="0"/>
                  <a:cs typeface="Times New Roman" panose="02020603050405020304" pitchFamily="18" charset="0"/>
                </a:rPr>
                <a:t>Block</a:t>
              </a:r>
              <a:r>
                <a:rPr lang="en-US" sz="700" spc="25">
                  <a:solidFill>
                    <a:schemeClr val="bg1"/>
                  </a:solidFill>
                  <a:effectLst/>
                  <a:latin typeface="Arial" panose="020B0604020202020204" pitchFamily="34" charset="0"/>
                  <a:ea typeface="Times New Roman" panose="02020603050405020304" pitchFamily="18" charset="0"/>
                  <a:cs typeface="Times New Roman" panose="02020603050405020304" pitchFamily="18" charset="0"/>
                </a:rPr>
                <a:t> </a:t>
              </a:r>
              <a:r>
                <a:rPr lang="en-US" sz="700" spc="-10">
                  <a:solidFill>
                    <a:schemeClr val="bg1"/>
                  </a:solidFill>
                  <a:effectLst/>
                  <a:latin typeface="Arial" panose="020B0604020202020204" pitchFamily="34" charset="0"/>
                  <a:ea typeface="Times New Roman" panose="02020603050405020304" pitchFamily="18" charset="0"/>
                  <a:cs typeface="Times New Roman" panose="02020603050405020304" pitchFamily="18" charset="0"/>
                </a:rPr>
                <a:t>Header</a:t>
              </a:r>
              <a:endParaRPr lang="en-GB" sz="1100">
                <a:solidFill>
                  <a:schemeClr val="bg1"/>
                </a:solidFill>
                <a:effectLst/>
                <a:latin typeface="Times New Roman" panose="02020603050405020304" pitchFamily="18" charset="0"/>
                <a:ea typeface="Times New Roman" panose="02020603050405020304" pitchFamily="18" charset="0"/>
              </a:endParaRPr>
            </a:p>
          </p:txBody>
        </p:sp>
        <p:sp>
          <p:nvSpPr>
            <p:cNvPr id="36" name="Textbox 184">
              <a:extLst>
                <a:ext uri="{FF2B5EF4-FFF2-40B4-BE49-F238E27FC236}">
                  <a16:creationId xmlns:a16="http://schemas.microsoft.com/office/drawing/2014/main" id="{A075331E-05E0-D07F-1E85-00DD6DE198C3}"/>
                </a:ext>
              </a:extLst>
            </p:cNvPr>
            <p:cNvSpPr txBox="1"/>
            <p:nvPr/>
          </p:nvSpPr>
          <p:spPr>
            <a:xfrm>
              <a:off x="1587500" y="866139"/>
              <a:ext cx="433070" cy="144780"/>
            </a:xfrm>
            <a:prstGeom prst="rect">
              <a:avLst/>
            </a:prstGeom>
            <a:ln w="0">
              <a:solidFill>
                <a:schemeClr val="bg1"/>
              </a:solidFill>
              <a:prstDash val="solid"/>
            </a:ln>
          </p:spPr>
          <p:txBody>
            <a:bodyPr wrap="square" lIns="0" tIns="0" rIns="0" bIns="0" rtlCol="0">
              <a:noAutofit/>
            </a:bodyPr>
            <a:lstStyle/>
            <a:p>
              <a:pPr marL="62230">
                <a:spcBef>
                  <a:spcPts val="210"/>
                </a:spcBef>
                <a:spcAft>
                  <a:spcPts val="0"/>
                </a:spcAft>
              </a:pPr>
              <a:r>
                <a:rPr lang="en-US" sz="700" spc="-10">
                  <a:solidFill>
                    <a:schemeClr val="bg1"/>
                  </a:solidFill>
                  <a:effectLst/>
                  <a:latin typeface="Arial" panose="020B0604020202020204" pitchFamily="34" charset="0"/>
                  <a:ea typeface="Times New Roman" panose="02020603050405020304" pitchFamily="18" charset="0"/>
                  <a:cs typeface="Times New Roman" panose="02020603050405020304" pitchFamily="18" charset="0"/>
                </a:rPr>
                <a:t>Hash01</a:t>
              </a:r>
              <a:endParaRPr lang="en-GB" sz="1100">
                <a:solidFill>
                  <a:schemeClr val="bg1"/>
                </a:solidFill>
                <a:effectLst/>
                <a:latin typeface="Times New Roman" panose="02020603050405020304" pitchFamily="18" charset="0"/>
                <a:ea typeface="Times New Roman" panose="02020603050405020304" pitchFamily="18" charset="0"/>
              </a:endParaRPr>
            </a:p>
          </p:txBody>
        </p:sp>
        <p:sp>
          <p:nvSpPr>
            <p:cNvPr id="37" name="Textbox 185">
              <a:extLst>
                <a:ext uri="{FF2B5EF4-FFF2-40B4-BE49-F238E27FC236}">
                  <a16:creationId xmlns:a16="http://schemas.microsoft.com/office/drawing/2014/main" id="{30F2F288-D0BF-1A60-7491-C49720A8452B}"/>
                </a:ext>
              </a:extLst>
            </p:cNvPr>
            <p:cNvSpPr txBox="1"/>
            <p:nvPr/>
          </p:nvSpPr>
          <p:spPr>
            <a:xfrm>
              <a:off x="2453639" y="866139"/>
              <a:ext cx="433070" cy="144780"/>
            </a:xfrm>
            <a:prstGeom prst="rect">
              <a:avLst/>
            </a:prstGeom>
            <a:ln w="0">
              <a:solidFill>
                <a:schemeClr val="bg1"/>
              </a:solidFill>
              <a:prstDash val="solid"/>
            </a:ln>
          </p:spPr>
          <p:txBody>
            <a:bodyPr wrap="square" lIns="0" tIns="0" rIns="0" bIns="0" rtlCol="0">
              <a:noAutofit/>
            </a:bodyPr>
            <a:lstStyle/>
            <a:p>
              <a:pPr marL="60960">
                <a:spcBef>
                  <a:spcPts val="210"/>
                </a:spcBef>
                <a:spcAft>
                  <a:spcPts val="0"/>
                </a:spcAft>
              </a:pPr>
              <a:r>
                <a:rPr lang="en-US" sz="700" spc="-10">
                  <a:solidFill>
                    <a:schemeClr val="bg1"/>
                  </a:solidFill>
                  <a:effectLst/>
                  <a:latin typeface="Arial" panose="020B0604020202020204" pitchFamily="34" charset="0"/>
                  <a:ea typeface="Times New Roman" panose="02020603050405020304" pitchFamily="18" charset="0"/>
                  <a:cs typeface="Times New Roman" panose="02020603050405020304" pitchFamily="18" charset="0"/>
                </a:rPr>
                <a:t>Hash23</a:t>
              </a:r>
              <a:endParaRPr lang="en-GB" sz="1100">
                <a:solidFill>
                  <a:schemeClr val="bg1"/>
                </a:solidFill>
                <a:effectLst/>
                <a:latin typeface="Times New Roman" panose="02020603050405020304" pitchFamily="18" charset="0"/>
                <a:ea typeface="Times New Roman" panose="02020603050405020304" pitchFamily="18" charset="0"/>
              </a:endParaRPr>
            </a:p>
          </p:txBody>
        </p:sp>
        <p:sp>
          <p:nvSpPr>
            <p:cNvPr id="38" name="Textbox 186">
              <a:extLst>
                <a:ext uri="{FF2B5EF4-FFF2-40B4-BE49-F238E27FC236}">
                  <a16:creationId xmlns:a16="http://schemas.microsoft.com/office/drawing/2014/main" id="{F6A85924-03A5-C437-25DB-BE90FAE8EAEC}"/>
                </a:ext>
              </a:extLst>
            </p:cNvPr>
            <p:cNvSpPr txBox="1"/>
            <p:nvPr/>
          </p:nvSpPr>
          <p:spPr>
            <a:xfrm>
              <a:off x="1935479" y="433069"/>
              <a:ext cx="577850" cy="144780"/>
            </a:xfrm>
            <a:prstGeom prst="rect">
              <a:avLst/>
            </a:prstGeom>
            <a:ln w="0">
              <a:solidFill>
                <a:schemeClr val="bg1"/>
              </a:solidFill>
              <a:prstDash val="solid"/>
            </a:ln>
          </p:spPr>
          <p:txBody>
            <a:bodyPr wrap="square" lIns="0" tIns="0" rIns="0" bIns="0" rtlCol="0">
              <a:noAutofit/>
            </a:bodyPr>
            <a:lstStyle/>
            <a:p>
              <a:pPr marL="44450">
                <a:spcBef>
                  <a:spcPts val="190"/>
                </a:spcBef>
                <a:spcAft>
                  <a:spcPts val="0"/>
                </a:spcAft>
              </a:pPr>
              <a:r>
                <a:rPr lang="en-US" sz="700">
                  <a:solidFill>
                    <a:schemeClr val="bg1"/>
                  </a:solidFill>
                  <a:effectLst/>
                  <a:latin typeface="Arial" panose="020B0604020202020204" pitchFamily="34" charset="0"/>
                  <a:ea typeface="Times New Roman" panose="02020603050405020304" pitchFamily="18" charset="0"/>
                  <a:cs typeface="Times New Roman" panose="02020603050405020304" pitchFamily="18" charset="0"/>
                </a:rPr>
                <a:t>Merkle</a:t>
              </a:r>
              <a:r>
                <a:rPr lang="en-US" sz="700" spc="10">
                  <a:solidFill>
                    <a:schemeClr val="bg1"/>
                  </a:solidFill>
                  <a:effectLst/>
                  <a:latin typeface="Arial" panose="020B0604020202020204" pitchFamily="34" charset="0"/>
                  <a:ea typeface="Times New Roman" panose="02020603050405020304" pitchFamily="18" charset="0"/>
                  <a:cs typeface="Times New Roman" panose="02020603050405020304" pitchFamily="18" charset="0"/>
                </a:rPr>
                <a:t> </a:t>
              </a:r>
              <a:r>
                <a:rPr lang="en-US" sz="700" spc="-20">
                  <a:solidFill>
                    <a:schemeClr val="bg1"/>
                  </a:solidFill>
                  <a:effectLst/>
                  <a:latin typeface="Arial" panose="020B0604020202020204" pitchFamily="34" charset="0"/>
                  <a:ea typeface="Times New Roman" panose="02020603050405020304" pitchFamily="18" charset="0"/>
                  <a:cs typeface="Times New Roman" panose="02020603050405020304" pitchFamily="18" charset="0"/>
                </a:rPr>
                <a:t>Root</a:t>
              </a:r>
              <a:endParaRPr lang="en-GB" sz="1100">
                <a:solidFill>
                  <a:schemeClr val="bg1"/>
                </a:solidFill>
                <a:effectLst/>
                <a:latin typeface="Times New Roman" panose="02020603050405020304" pitchFamily="18" charset="0"/>
                <a:ea typeface="Times New Roman" panose="02020603050405020304" pitchFamily="18" charset="0"/>
              </a:endParaRPr>
            </a:p>
          </p:txBody>
        </p:sp>
        <p:sp>
          <p:nvSpPr>
            <p:cNvPr id="39" name="Textbox 187">
              <a:extLst>
                <a:ext uri="{FF2B5EF4-FFF2-40B4-BE49-F238E27FC236}">
                  <a16:creationId xmlns:a16="http://schemas.microsoft.com/office/drawing/2014/main" id="{B85C4E0F-83D3-7828-8005-62F37546F56C}"/>
                </a:ext>
              </a:extLst>
            </p:cNvPr>
            <p:cNvSpPr txBox="1"/>
            <p:nvPr/>
          </p:nvSpPr>
          <p:spPr>
            <a:xfrm>
              <a:off x="406400" y="433069"/>
              <a:ext cx="577850" cy="144780"/>
            </a:xfrm>
            <a:prstGeom prst="rect">
              <a:avLst/>
            </a:prstGeom>
            <a:ln w="0">
              <a:solidFill>
                <a:schemeClr val="bg1"/>
              </a:solidFill>
              <a:prstDash val="solid"/>
            </a:ln>
          </p:spPr>
          <p:txBody>
            <a:bodyPr wrap="square" lIns="0" tIns="0" rIns="0" bIns="0" rtlCol="0">
              <a:noAutofit/>
            </a:bodyPr>
            <a:lstStyle/>
            <a:p>
              <a:pPr marL="46990">
                <a:spcBef>
                  <a:spcPts val="190"/>
                </a:spcBef>
                <a:spcAft>
                  <a:spcPts val="0"/>
                </a:spcAft>
              </a:pPr>
              <a:r>
                <a:rPr lang="en-US" sz="700">
                  <a:solidFill>
                    <a:schemeClr val="bg1"/>
                  </a:solidFill>
                  <a:effectLst/>
                  <a:latin typeface="Arial" panose="020B0604020202020204" pitchFamily="34" charset="0"/>
                  <a:ea typeface="Times New Roman" panose="02020603050405020304" pitchFamily="18" charset="0"/>
                  <a:cs typeface="Times New Roman" panose="02020603050405020304" pitchFamily="18" charset="0"/>
                </a:rPr>
                <a:t>Merkle</a:t>
              </a:r>
              <a:r>
                <a:rPr lang="en-US" sz="700" spc="10">
                  <a:solidFill>
                    <a:schemeClr val="bg1"/>
                  </a:solidFill>
                  <a:effectLst/>
                  <a:latin typeface="Arial" panose="020B0604020202020204" pitchFamily="34" charset="0"/>
                  <a:ea typeface="Times New Roman" panose="02020603050405020304" pitchFamily="18" charset="0"/>
                  <a:cs typeface="Times New Roman" panose="02020603050405020304" pitchFamily="18" charset="0"/>
                </a:rPr>
                <a:t> </a:t>
              </a:r>
              <a:r>
                <a:rPr lang="en-US" sz="700" spc="-20">
                  <a:solidFill>
                    <a:schemeClr val="bg1"/>
                  </a:solidFill>
                  <a:effectLst/>
                  <a:latin typeface="Arial" panose="020B0604020202020204" pitchFamily="34" charset="0"/>
                  <a:ea typeface="Times New Roman" panose="02020603050405020304" pitchFamily="18" charset="0"/>
                  <a:cs typeface="Times New Roman" panose="02020603050405020304" pitchFamily="18" charset="0"/>
                </a:rPr>
                <a:t>Root</a:t>
              </a:r>
              <a:endParaRPr lang="en-GB" sz="1100">
                <a:solidFill>
                  <a:schemeClr val="bg1"/>
                </a:solidFill>
                <a:effectLst/>
                <a:latin typeface="Times New Roman" panose="02020603050405020304" pitchFamily="18" charset="0"/>
                <a:ea typeface="Times New Roman" panose="02020603050405020304" pitchFamily="18" charset="0"/>
              </a:endParaRPr>
            </a:p>
          </p:txBody>
        </p:sp>
        <p:sp>
          <p:nvSpPr>
            <p:cNvPr id="40" name="Textbox 188">
              <a:extLst>
                <a:ext uri="{FF2B5EF4-FFF2-40B4-BE49-F238E27FC236}">
                  <a16:creationId xmlns:a16="http://schemas.microsoft.com/office/drawing/2014/main" id="{7CE1C440-02B9-9672-6A5F-385ECCC90E1A}"/>
                </a:ext>
              </a:extLst>
            </p:cNvPr>
            <p:cNvSpPr txBox="1"/>
            <p:nvPr/>
          </p:nvSpPr>
          <p:spPr>
            <a:xfrm>
              <a:off x="3970020" y="217170"/>
              <a:ext cx="433070" cy="143510"/>
            </a:xfrm>
            <a:prstGeom prst="rect">
              <a:avLst/>
            </a:prstGeom>
            <a:ln w="0">
              <a:solidFill>
                <a:schemeClr val="bg1"/>
              </a:solidFill>
              <a:prstDash val="solid"/>
            </a:ln>
          </p:spPr>
          <p:txBody>
            <a:bodyPr wrap="square" lIns="0" tIns="0" rIns="0" bIns="0" rtlCol="0">
              <a:noAutofit/>
            </a:bodyPr>
            <a:lstStyle/>
            <a:p>
              <a:pPr marL="84455">
                <a:spcBef>
                  <a:spcPts val="180"/>
                </a:spcBef>
                <a:spcAft>
                  <a:spcPts val="0"/>
                </a:spcAft>
              </a:pPr>
              <a:r>
                <a:rPr lang="en-US" sz="700" spc="-10">
                  <a:solidFill>
                    <a:schemeClr val="bg1"/>
                  </a:solidFill>
                  <a:effectLst/>
                  <a:latin typeface="Arial" panose="020B0604020202020204" pitchFamily="34" charset="0"/>
                  <a:ea typeface="Times New Roman" panose="02020603050405020304" pitchFamily="18" charset="0"/>
                  <a:cs typeface="Times New Roman" panose="02020603050405020304" pitchFamily="18" charset="0"/>
                </a:rPr>
                <a:t>Nonce</a:t>
              </a:r>
              <a:endParaRPr lang="en-GB" sz="1100">
                <a:solidFill>
                  <a:schemeClr val="bg1"/>
                </a:solidFill>
                <a:effectLst/>
                <a:latin typeface="Times New Roman" panose="02020603050405020304" pitchFamily="18" charset="0"/>
                <a:ea typeface="Times New Roman" panose="02020603050405020304" pitchFamily="18" charset="0"/>
              </a:endParaRPr>
            </a:p>
          </p:txBody>
        </p:sp>
        <p:sp>
          <p:nvSpPr>
            <p:cNvPr id="41" name="Textbox 189">
              <a:extLst>
                <a:ext uri="{FF2B5EF4-FFF2-40B4-BE49-F238E27FC236}">
                  <a16:creationId xmlns:a16="http://schemas.microsoft.com/office/drawing/2014/main" id="{54DE20E2-71F3-76FC-5AAB-18C1AFCA1941}"/>
                </a:ext>
              </a:extLst>
            </p:cNvPr>
            <p:cNvSpPr txBox="1"/>
            <p:nvPr/>
          </p:nvSpPr>
          <p:spPr>
            <a:xfrm>
              <a:off x="3319779" y="217170"/>
              <a:ext cx="577850" cy="143510"/>
            </a:xfrm>
            <a:prstGeom prst="rect">
              <a:avLst/>
            </a:prstGeom>
            <a:ln w="0">
              <a:solidFill>
                <a:schemeClr val="bg1"/>
              </a:solidFill>
              <a:prstDash val="solid"/>
            </a:ln>
          </p:spPr>
          <p:txBody>
            <a:bodyPr wrap="square" lIns="0" tIns="0" rIns="0" bIns="0" rtlCol="0">
              <a:noAutofit/>
            </a:bodyPr>
            <a:lstStyle/>
            <a:p>
              <a:pPr marL="80645">
                <a:spcBef>
                  <a:spcPts val="180"/>
                </a:spcBef>
                <a:spcAft>
                  <a:spcPts val="0"/>
                </a:spcAft>
              </a:pPr>
              <a:r>
                <a:rPr lang="en-US" sz="700">
                  <a:solidFill>
                    <a:schemeClr val="bg1"/>
                  </a:solidFill>
                  <a:effectLst/>
                  <a:latin typeface="Arial" panose="020B0604020202020204" pitchFamily="34" charset="0"/>
                  <a:ea typeface="Times New Roman" panose="02020603050405020304" pitchFamily="18" charset="0"/>
                  <a:cs typeface="Times New Roman" panose="02020603050405020304" pitchFamily="18" charset="0"/>
                </a:rPr>
                <a:t>Prev</a:t>
              </a:r>
              <a:r>
                <a:rPr lang="en-US" sz="700" spc="5">
                  <a:solidFill>
                    <a:schemeClr val="bg1"/>
                  </a:solidFill>
                  <a:effectLst/>
                  <a:latin typeface="Arial" panose="020B0604020202020204" pitchFamily="34" charset="0"/>
                  <a:ea typeface="Times New Roman" panose="02020603050405020304" pitchFamily="18" charset="0"/>
                  <a:cs typeface="Times New Roman" panose="02020603050405020304" pitchFamily="18" charset="0"/>
                </a:rPr>
                <a:t> </a:t>
              </a:r>
              <a:r>
                <a:rPr lang="en-US" sz="700" spc="-20">
                  <a:solidFill>
                    <a:schemeClr val="bg1"/>
                  </a:solidFill>
                  <a:effectLst/>
                  <a:latin typeface="Arial" panose="020B0604020202020204" pitchFamily="34" charset="0"/>
                  <a:ea typeface="Times New Roman" panose="02020603050405020304" pitchFamily="18" charset="0"/>
                  <a:cs typeface="Times New Roman" panose="02020603050405020304" pitchFamily="18" charset="0"/>
                </a:rPr>
                <a:t>Hash</a:t>
              </a:r>
              <a:endParaRPr lang="en-GB" sz="1100">
                <a:solidFill>
                  <a:schemeClr val="bg1"/>
                </a:solidFill>
                <a:effectLst/>
                <a:latin typeface="Times New Roman" panose="02020603050405020304" pitchFamily="18" charset="0"/>
                <a:ea typeface="Times New Roman" panose="02020603050405020304" pitchFamily="18" charset="0"/>
              </a:endParaRPr>
            </a:p>
          </p:txBody>
        </p:sp>
        <p:sp>
          <p:nvSpPr>
            <p:cNvPr id="42" name="Textbox 190">
              <a:extLst>
                <a:ext uri="{FF2B5EF4-FFF2-40B4-BE49-F238E27FC236}">
                  <a16:creationId xmlns:a16="http://schemas.microsoft.com/office/drawing/2014/main" id="{C34419E6-1FBC-4857-A434-99AA2F19B4D2}"/>
                </a:ext>
              </a:extLst>
            </p:cNvPr>
            <p:cNvSpPr txBox="1"/>
            <p:nvPr/>
          </p:nvSpPr>
          <p:spPr>
            <a:xfrm>
              <a:off x="2453639" y="217170"/>
              <a:ext cx="433070" cy="143510"/>
            </a:xfrm>
            <a:prstGeom prst="rect">
              <a:avLst/>
            </a:prstGeom>
            <a:ln w="0">
              <a:solidFill>
                <a:schemeClr val="bg1"/>
              </a:solidFill>
              <a:prstDash val="solid"/>
            </a:ln>
          </p:spPr>
          <p:txBody>
            <a:bodyPr wrap="square" lIns="0" tIns="0" rIns="0" bIns="0" rtlCol="0">
              <a:noAutofit/>
            </a:bodyPr>
            <a:lstStyle/>
            <a:p>
              <a:pPr marL="82550">
                <a:spcBef>
                  <a:spcPts val="180"/>
                </a:spcBef>
                <a:spcAft>
                  <a:spcPts val="0"/>
                </a:spcAft>
              </a:pPr>
              <a:r>
                <a:rPr lang="en-US" sz="700" spc="-10">
                  <a:solidFill>
                    <a:schemeClr val="bg1"/>
                  </a:solidFill>
                  <a:effectLst/>
                  <a:latin typeface="Arial" panose="020B0604020202020204" pitchFamily="34" charset="0"/>
                  <a:ea typeface="Times New Roman" panose="02020603050405020304" pitchFamily="18" charset="0"/>
                  <a:cs typeface="Times New Roman" panose="02020603050405020304" pitchFamily="18" charset="0"/>
                </a:rPr>
                <a:t>Nonce</a:t>
              </a:r>
              <a:endParaRPr lang="en-GB" sz="1100">
                <a:solidFill>
                  <a:schemeClr val="bg1"/>
                </a:solidFill>
                <a:effectLst/>
                <a:latin typeface="Times New Roman" panose="02020603050405020304" pitchFamily="18" charset="0"/>
                <a:ea typeface="Times New Roman" panose="02020603050405020304" pitchFamily="18" charset="0"/>
              </a:endParaRPr>
            </a:p>
          </p:txBody>
        </p:sp>
        <p:sp>
          <p:nvSpPr>
            <p:cNvPr id="43" name="Textbox 191">
              <a:extLst>
                <a:ext uri="{FF2B5EF4-FFF2-40B4-BE49-F238E27FC236}">
                  <a16:creationId xmlns:a16="http://schemas.microsoft.com/office/drawing/2014/main" id="{25F2BC18-982B-A630-0D18-714CE3199774}"/>
                </a:ext>
              </a:extLst>
            </p:cNvPr>
            <p:cNvSpPr txBox="1"/>
            <p:nvPr/>
          </p:nvSpPr>
          <p:spPr>
            <a:xfrm>
              <a:off x="1804670" y="217170"/>
              <a:ext cx="576580" cy="143510"/>
            </a:xfrm>
            <a:prstGeom prst="rect">
              <a:avLst/>
            </a:prstGeom>
            <a:ln w="0">
              <a:solidFill>
                <a:schemeClr val="bg1"/>
              </a:solidFill>
              <a:prstDash val="solid"/>
            </a:ln>
          </p:spPr>
          <p:txBody>
            <a:bodyPr wrap="square" lIns="0" tIns="0" rIns="0" bIns="0" rtlCol="0">
              <a:noAutofit/>
            </a:bodyPr>
            <a:lstStyle/>
            <a:p>
              <a:pPr marL="76835">
                <a:spcBef>
                  <a:spcPts val="180"/>
                </a:spcBef>
                <a:spcAft>
                  <a:spcPts val="0"/>
                </a:spcAft>
              </a:pPr>
              <a:r>
                <a:rPr lang="en-US" sz="700">
                  <a:solidFill>
                    <a:schemeClr val="bg1"/>
                  </a:solidFill>
                  <a:effectLst/>
                  <a:latin typeface="Arial" panose="020B0604020202020204" pitchFamily="34" charset="0"/>
                  <a:ea typeface="Times New Roman" panose="02020603050405020304" pitchFamily="18" charset="0"/>
                  <a:cs typeface="Times New Roman" panose="02020603050405020304" pitchFamily="18" charset="0"/>
                </a:rPr>
                <a:t>Prev</a:t>
              </a:r>
              <a:r>
                <a:rPr lang="en-US" sz="700" spc="5">
                  <a:solidFill>
                    <a:schemeClr val="bg1"/>
                  </a:solidFill>
                  <a:effectLst/>
                  <a:latin typeface="Arial" panose="020B0604020202020204" pitchFamily="34" charset="0"/>
                  <a:ea typeface="Times New Roman" panose="02020603050405020304" pitchFamily="18" charset="0"/>
                  <a:cs typeface="Times New Roman" panose="02020603050405020304" pitchFamily="18" charset="0"/>
                </a:rPr>
                <a:t> </a:t>
              </a:r>
              <a:r>
                <a:rPr lang="en-US" sz="700" spc="-20">
                  <a:solidFill>
                    <a:schemeClr val="bg1"/>
                  </a:solidFill>
                  <a:effectLst/>
                  <a:latin typeface="Arial" panose="020B0604020202020204" pitchFamily="34" charset="0"/>
                  <a:ea typeface="Times New Roman" panose="02020603050405020304" pitchFamily="18" charset="0"/>
                  <a:cs typeface="Times New Roman" panose="02020603050405020304" pitchFamily="18" charset="0"/>
                </a:rPr>
                <a:t>Hash</a:t>
              </a:r>
              <a:endParaRPr lang="en-GB" sz="1100">
                <a:solidFill>
                  <a:schemeClr val="bg1"/>
                </a:solidFill>
                <a:effectLst/>
                <a:latin typeface="Times New Roman" panose="02020603050405020304" pitchFamily="18" charset="0"/>
                <a:ea typeface="Times New Roman" panose="02020603050405020304" pitchFamily="18" charset="0"/>
              </a:endParaRPr>
            </a:p>
          </p:txBody>
        </p:sp>
        <p:sp>
          <p:nvSpPr>
            <p:cNvPr id="44" name="Textbox 192">
              <a:extLst>
                <a:ext uri="{FF2B5EF4-FFF2-40B4-BE49-F238E27FC236}">
                  <a16:creationId xmlns:a16="http://schemas.microsoft.com/office/drawing/2014/main" id="{B75A1437-1299-3B08-4693-669CDF7FF62A}"/>
                </a:ext>
              </a:extLst>
            </p:cNvPr>
            <p:cNvSpPr txBox="1"/>
            <p:nvPr/>
          </p:nvSpPr>
          <p:spPr>
            <a:xfrm>
              <a:off x="924560" y="217170"/>
              <a:ext cx="433070" cy="143510"/>
            </a:xfrm>
            <a:prstGeom prst="rect">
              <a:avLst/>
            </a:prstGeom>
            <a:ln w="0">
              <a:solidFill>
                <a:schemeClr val="bg1"/>
              </a:solidFill>
              <a:prstDash val="solid"/>
            </a:ln>
          </p:spPr>
          <p:txBody>
            <a:bodyPr wrap="square" lIns="0" tIns="0" rIns="0" bIns="0" rtlCol="0">
              <a:noAutofit/>
            </a:bodyPr>
            <a:lstStyle/>
            <a:p>
              <a:pPr marL="84455">
                <a:spcBef>
                  <a:spcPts val="180"/>
                </a:spcBef>
                <a:spcAft>
                  <a:spcPts val="0"/>
                </a:spcAft>
              </a:pPr>
              <a:r>
                <a:rPr lang="en-US" sz="700" spc="-10">
                  <a:solidFill>
                    <a:schemeClr val="bg1"/>
                  </a:solidFill>
                  <a:effectLst/>
                  <a:latin typeface="Arial" panose="020B0604020202020204" pitchFamily="34" charset="0"/>
                  <a:ea typeface="Times New Roman" panose="02020603050405020304" pitchFamily="18" charset="0"/>
                  <a:cs typeface="Times New Roman" panose="02020603050405020304" pitchFamily="18" charset="0"/>
                </a:rPr>
                <a:t>Nonce</a:t>
              </a:r>
              <a:endParaRPr lang="en-GB" sz="1100">
                <a:solidFill>
                  <a:schemeClr val="bg1"/>
                </a:solidFill>
                <a:effectLst/>
                <a:latin typeface="Times New Roman" panose="02020603050405020304" pitchFamily="18" charset="0"/>
                <a:ea typeface="Times New Roman" panose="02020603050405020304" pitchFamily="18" charset="0"/>
              </a:endParaRPr>
            </a:p>
          </p:txBody>
        </p:sp>
        <p:sp>
          <p:nvSpPr>
            <p:cNvPr id="45" name="Textbox 193">
              <a:extLst>
                <a:ext uri="{FF2B5EF4-FFF2-40B4-BE49-F238E27FC236}">
                  <a16:creationId xmlns:a16="http://schemas.microsoft.com/office/drawing/2014/main" id="{63EC5555-E340-B6A4-E86C-47C94496FAC9}"/>
                </a:ext>
              </a:extLst>
            </p:cNvPr>
            <p:cNvSpPr txBox="1"/>
            <p:nvPr/>
          </p:nvSpPr>
          <p:spPr>
            <a:xfrm>
              <a:off x="275590" y="217170"/>
              <a:ext cx="577850" cy="143510"/>
            </a:xfrm>
            <a:prstGeom prst="rect">
              <a:avLst/>
            </a:prstGeom>
            <a:ln w="0">
              <a:solidFill>
                <a:schemeClr val="bg1"/>
              </a:solidFill>
              <a:prstDash val="solid"/>
            </a:ln>
          </p:spPr>
          <p:txBody>
            <a:bodyPr wrap="square" lIns="0" tIns="0" rIns="0" bIns="0" rtlCol="0">
              <a:noAutofit/>
            </a:bodyPr>
            <a:lstStyle/>
            <a:p>
              <a:pPr marL="79375">
                <a:spcBef>
                  <a:spcPts val="180"/>
                </a:spcBef>
                <a:spcAft>
                  <a:spcPts val="0"/>
                </a:spcAft>
              </a:pPr>
              <a:r>
                <a:rPr lang="en-US" sz="700">
                  <a:solidFill>
                    <a:schemeClr val="bg1"/>
                  </a:solidFill>
                  <a:effectLst/>
                  <a:latin typeface="Arial" panose="020B0604020202020204" pitchFamily="34" charset="0"/>
                  <a:ea typeface="Times New Roman" panose="02020603050405020304" pitchFamily="18" charset="0"/>
                  <a:cs typeface="Times New Roman" panose="02020603050405020304" pitchFamily="18" charset="0"/>
                </a:rPr>
                <a:t>Prev</a:t>
              </a:r>
              <a:r>
                <a:rPr lang="en-US" sz="700" spc="5">
                  <a:solidFill>
                    <a:schemeClr val="bg1"/>
                  </a:solidFill>
                  <a:effectLst/>
                  <a:latin typeface="Arial" panose="020B0604020202020204" pitchFamily="34" charset="0"/>
                  <a:ea typeface="Times New Roman" panose="02020603050405020304" pitchFamily="18" charset="0"/>
                  <a:cs typeface="Times New Roman" panose="02020603050405020304" pitchFamily="18" charset="0"/>
                </a:rPr>
                <a:t> </a:t>
              </a:r>
              <a:r>
                <a:rPr lang="en-US" sz="700" spc="-20">
                  <a:solidFill>
                    <a:schemeClr val="bg1"/>
                  </a:solidFill>
                  <a:effectLst/>
                  <a:latin typeface="Arial" panose="020B0604020202020204" pitchFamily="34" charset="0"/>
                  <a:ea typeface="Times New Roman" panose="02020603050405020304" pitchFamily="18" charset="0"/>
                  <a:cs typeface="Times New Roman" panose="02020603050405020304" pitchFamily="18" charset="0"/>
                </a:rPr>
                <a:t>Hash</a:t>
              </a:r>
              <a:endParaRPr lang="en-GB" sz="1100">
                <a:solidFill>
                  <a:schemeClr val="bg1"/>
                </a:solidFill>
                <a:effectLst/>
                <a:latin typeface="Times New Roman" panose="02020603050405020304" pitchFamily="18" charset="0"/>
                <a:ea typeface="Times New Roman" panose="02020603050405020304" pitchFamily="18" charset="0"/>
              </a:endParaRPr>
            </a:p>
          </p:txBody>
        </p:sp>
        <p:sp>
          <p:nvSpPr>
            <p:cNvPr id="46" name="Textbox 194">
              <a:extLst>
                <a:ext uri="{FF2B5EF4-FFF2-40B4-BE49-F238E27FC236}">
                  <a16:creationId xmlns:a16="http://schemas.microsoft.com/office/drawing/2014/main" id="{A7F63DCC-4A9F-959B-6582-5CD4E0F1959B}"/>
                </a:ext>
              </a:extLst>
            </p:cNvPr>
            <p:cNvSpPr txBox="1"/>
            <p:nvPr/>
          </p:nvSpPr>
          <p:spPr>
            <a:xfrm>
              <a:off x="3451859" y="433069"/>
              <a:ext cx="576580" cy="144780"/>
            </a:xfrm>
            <a:prstGeom prst="rect">
              <a:avLst/>
            </a:prstGeom>
            <a:ln w="0">
              <a:solidFill>
                <a:schemeClr val="bg1"/>
              </a:solidFill>
              <a:prstDash val="solid"/>
            </a:ln>
          </p:spPr>
          <p:txBody>
            <a:bodyPr wrap="square" lIns="0" tIns="0" rIns="0" bIns="0" rtlCol="0">
              <a:noAutofit/>
            </a:bodyPr>
            <a:lstStyle/>
            <a:p>
              <a:pPr marL="46355">
                <a:spcBef>
                  <a:spcPts val="190"/>
                </a:spcBef>
                <a:spcAft>
                  <a:spcPts val="0"/>
                </a:spcAft>
              </a:pPr>
              <a:r>
                <a:rPr lang="en-US" sz="700">
                  <a:solidFill>
                    <a:schemeClr val="bg1"/>
                  </a:solidFill>
                  <a:effectLst/>
                  <a:latin typeface="Arial" panose="020B0604020202020204" pitchFamily="34" charset="0"/>
                  <a:ea typeface="Times New Roman" panose="02020603050405020304" pitchFamily="18" charset="0"/>
                  <a:cs typeface="Times New Roman" panose="02020603050405020304" pitchFamily="18" charset="0"/>
                </a:rPr>
                <a:t>Merkle</a:t>
              </a:r>
              <a:r>
                <a:rPr lang="en-US" sz="700" spc="10">
                  <a:solidFill>
                    <a:schemeClr val="bg1"/>
                  </a:solidFill>
                  <a:effectLst/>
                  <a:latin typeface="Arial" panose="020B0604020202020204" pitchFamily="34" charset="0"/>
                  <a:ea typeface="Times New Roman" panose="02020603050405020304" pitchFamily="18" charset="0"/>
                  <a:cs typeface="Times New Roman" panose="02020603050405020304" pitchFamily="18" charset="0"/>
                </a:rPr>
                <a:t> </a:t>
              </a:r>
              <a:r>
                <a:rPr lang="en-US" sz="700" spc="-20">
                  <a:solidFill>
                    <a:schemeClr val="bg1"/>
                  </a:solidFill>
                  <a:effectLst/>
                  <a:latin typeface="Arial" panose="020B0604020202020204" pitchFamily="34" charset="0"/>
                  <a:ea typeface="Times New Roman" panose="02020603050405020304" pitchFamily="18" charset="0"/>
                  <a:cs typeface="Times New Roman" panose="02020603050405020304" pitchFamily="18" charset="0"/>
                </a:rPr>
                <a:t>Root</a:t>
              </a:r>
              <a:endParaRPr lang="en-GB" sz="1100">
                <a:solidFill>
                  <a:schemeClr val="bg1"/>
                </a:solidFill>
                <a:effectLst/>
                <a:latin typeface="Times New Roman" panose="02020603050405020304" pitchFamily="18" charset="0"/>
                <a:ea typeface="Times New Roman" panose="02020603050405020304" pitchFamily="18" charset="0"/>
              </a:endParaRPr>
            </a:p>
          </p:txBody>
        </p:sp>
      </p:grpSp>
    </p:spTree>
    <p:extLst>
      <p:ext uri="{BB962C8B-B14F-4D97-AF65-F5344CB8AC3E}">
        <p14:creationId xmlns:p14="http://schemas.microsoft.com/office/powerpoint/2010/main" val="35694962"/>
      </p:ext>
    </p:extLst>
  </p:cSld>
  <p:clrMapOvr>
    <a:masterClrMapping/>
  </p:clrMapOvr>
</p:sld>
</file>

<file path=ppt/slides/slide3.xml><?xml version="1.0" encoding="utf-8"?>
<p:sld xmlns:a="http://purl.oclc.org/ooxml/drawingml/main" xmlns:r="http://purl.oclc.org/ooxml/officeDocument/relationships" xmlns:p="http://purl.oclc.org/ooxml/presentationml/main">
  <p:cSld>
    <p:spTree>
      <p:nvGrpSpPr>
        <p:cNvPr id="1" name=""/>
        <p:cNvGrpSpPr/>
        <p:nvPr/>
      </p:nvGrpSpPr>
      <p:grpSpPr>
        <a:xfrm>
          <a:off x="0" y="0"/>
          <a:ext cx="0" cy="0"/>
          <a:chOff x="0" y="0"/>
          <a:chExt cx="0" cy="0"/>
        </a:xfrm>
      </p:grpSpPr>
      <p:sp>
        <p:nvSpPr>
          <p:cNvPr id="8" name="Text Placeholder 7">
            <a:extLst>
              <a:ext uri="{FF2B5EF4-FFF2-40B4-BE49-F238E27FC236}">
                <a16:creationId xmlns:a16="http://schemas.microsoft.com/office/drawing/2014/main" id="{B95DCC0F-FA36-18EE-B158-9F2F5353C146}"/>
              </a:ext>
            </a:extLst>
          </p:cNvPr>
          <p:cNvSpPr>
            <a:spLocks noGrp="1"/>
          </p:cNvSpPr>
          <p:nvPr>
            <p:ph sz="quarter" idx="25"/>
          </p:nvPr>
        </p:nvSpPr>
        <p:spPr>
          <a:xfrm>
            <a:off x="849351" y="1683189"/>
            <a:ext cx="10493300" cy="3803211"/>
          </a:xfrm>
          <a:noFill/>
        </p:spPr>
        <p:txBody>
          <a:bodyPr/>
          <a:lstStyle/>
          <a:p>
            <a:r>
              <a:rPr lang="en-GB" sz="2000" b="0" i="1" dirty="0">
                <a:effectLst/>
              </a:rPr>
              <a:t>Abstract</a:t>
            </a:r>
          </a:p>
          <a:p>
            <a:r>
              <a:rPr lang="en-GB" sz="2000" b="0" i="1" dirty="0">
                <a:effectLst/>
              </a:rPr>
              <a:t>Smart contracts combine </a:t>
            </a:r>
            <a:r>
              <a:rPr lang="en-GB" sz="2000" b="1" i="1" dirty="0">
                <a:effectLst/>
              </a:rPr>
              <a:t>protocols</a:t>
            </a:r>
            <a:r>
              <a:rPr lang="en-GB" sz="2000" b="0" i="1" dirty="0">
                <a:effectLst/>
              </a:rPr>
              <a:t> with user interfaces to </a:t>
            </a:r>
            <a:r>
              <a:rPr lang="en-GB" sz="2000" b="1" i="1" dirty="0">
                <a:effectLst/>
              </a:rPr>
              <a:t>formalize and secure relationships over computer networks</a:t>
            </a:r>
            <a:r>
              <a:rPr lang="en-GB" sz="2000" b="0" i="1" dirty="0">
                <a:effectLst/>
              </a:rPr>
              <a:t>. Objectives and principles for the design of these systems are derived from </a:t>
            </a:r>
            <a:r>
              <a:rPr lang="en-GB" sz="2000" b="1" i="1" dirty="0">
                <a:effectLst/>
              </a:rPr>
              <a:t>legal principles, economic theory, and theories of reliable and secure protocols</a:t>
            </a:r>
            <a:r>
              <a:rPr lang="en-GB" sz="2000" b="0" i="1" dirty="0">
                <a:effectLst/>
              </a:rPr>
              <a:t>. Similarities and differences between smart contracts and traditional business procedures based on written contracts, controls, and static forms are discussed. </a:t>
            </a:r>
            <a:r>
              <a:rPr lang="en-GB" sz="2000" b="0" i="1" u="sng" dirty="0">
                <a:effectLst/>
              </a:rPr>
              <a:t>By using cryptographic and other security mechanisms, we can secure many algorithmically specifiable relationships from breach by principals, and from eavesdropping or malicious interference by third parties, up to considerations of time, user interface, and completeness of the algorithmic specification.</a:t>
            </a:r>
            <a:r>
              <a:rPr lang="en-GB" sz="2000" b="0" i="1" dirty="0">
                <a:effectLst/>
              </a:rPr>
              <a:t> This article discusses protocols with application in important </a:t>
            </a:r>
            <a:r>
              <a:rPr lang="en-GB" sz="2000" b="1" i="1" dirty="0">
                <a:effectLst/>
              </a:rPr>
              <a:t>contracting areas</a:t>
            </a:r>
            <a:r>
              <a:rPr lang="en-GB" sz="2000" b="0" i="1" dirty="0">
                <a:effectLst/>
              </a:rPr>
              <a:t>, including </a:t>
            </a:r>
            <a:r>
              <a:rPr lang="en-GB" sz="2000" b="1" i="1" dirty="0">
                <a:effectLst/>
              </a:rPr>
              <a:t>credit</a:t>
            </a:r>
            <a:r>
              <a:rPr lang="en-GB" sz="2000" b="0" i="1" dirty="0">
                <a:effectLst/>
              </a:rPr>
              <a:t>, </a:t>
            </a:r>
            <a:r>
              <a:rPr lang="en-GB" sz="2000" b="1" i="1" dirty="0">
                <a:effectLst/>
              </a:rPr>
              <a:t>content rights management</a:t>
            </a:r>
            <a:r>
              <a:rPr lang="en-GB" sz="2000" b="0" i="1" dirty="0">
                <a:effectLst/>
              </a:rPr>
              <a:t>, </a:t>
            </a:r>
            <a:r>
              <a:rPr lang="en-GB" sz="2000" b="1" i="1" dirty="0">
                <a:effectLst/>
              </a:rPr>
              <a:t>payment systems</a:t>
            </a:r>
            <a:r>
              <a:rPr lang="en-GB" sz="2000" b="0" i="1" dirty="0">
                <a:effectLst/>
              </a:rPr>
              <a:t>, and </a:t>
            </a:r>
            <a:r>
              <a:rPr lang="en-GB" sz="2000" b="1" i="1" dirty="0">
                <a:effectLst/>
              </a:rPr>
              <a:t>contracts with bearer</a:t>
            </a:r>
            <a:r>
              <a:rPr lang="en-GB" sz="2000" b="0" i="1" dirty="0">
                <a:effectLst/>
              </a:rPr>
              <a:t>.</a:t>
            </a:r>
            <a:endParaRPr lang="en-GB" sz="2000" i="1" dirty="0"/>
          </a:p>
          <a:p>
            <a:r>
              <a:rPr lang="en-GB" sz="1400" b="0" i="0" dirty="0">
                <a:effectLst/>
              </a:rPr>
              <a:t>Szabo, N. 1997. Formalizing and Securing Relationships on Public Networks. </a:t>
            </a:r>
            <a:r>
              <a:rPr lang="en-GB" sz="1400" b="0" i="1" dirty="0">
                <a:effectLst/>
              </a:rPr>
              <a:t>First Monday</a:t>
            </a:r>
            <a:r>
              <a:rPr lang="en-GB" sz="1400" b="0" i="0" dirty="0">
                <a:effectLst/>
              </a:rPr>
              <a:t>. 2, 9 (Sep. 1997). </a:t>
            </a:r>
            <a:r>
              <a:rPr lang="en-GB" sz="1400" b="0" i="0" dirty="0" err="1">
                <a:effectLst/>
              </a:rPr>
              <a:t>DOI:https</a:t>
            </a:r>
            <a:r>
              <a:rPr lang="en-GB" sz="1400" b="0" i="0" dirty="0">
                <a:effectLst/>
              </a:rPr>
              <a:t>://doi.org/10.5210/fm.v2i9.548.</a:t>
            </a:r>
            <a:endParaRPr lang="en-GB" sz="2000" dirty="0"/>
          </a:p>
        </p:txBody>
      </p:sp>
      <p:sp>
        <p:nvSpPr>
          <p:cNvPr id="6" name="Title 5">
            <a:extLst>
              <a:ext uri="{FF2B5EF4-FFF2-40B4-BE49-F238E27FC236}">
                <a16:creationId xmlns:a16="http://schemas.microsoft.com/office/drawing/2014/main" id="{4963412E-A0C9-DC56-FAB3-93B95E5452AD}"/>
              </a:ext>
            </a:extLst>
          </p:cNvPr>
          <p:cNvSpPr>
            <a:spLocks noGrp="1"/>
          </p:cNvSpPr>
          <p:nvPr>
            <p:ph type="title"/>
          </p:nvPr>
        </p:nvSpPr>
        <p:spPr/>
        <p:txBody>
          <a:bodyPr/>
          <a:lstStyle/>
          <a:p>
            <a:r>
              <a:rPr lang="en-GB" sz="3600" dirty="0"/>
              <a:t>Smart contracts (1/2)</a:t>
            </a:r>
          </a:p>
        </p:txBody>
      </p:sp>
      <p:sp>
        <p:nvSpPr>
          <p:cNvPr id="4" name="Footer Placeholder 3">
            <a:extLst>
              <a:ext uri="{FF2B5EF4-FFF2-40B4-BE49-F238E27FC236}">
                <a16:creationId xmlns:a16="http://schemas.microsoft.com/office/drawing/2014/main" id="{B26D6D30-4758-5CB5-399C-AE14C377103D}"/>
              </a:ext>
            </a:extLst>
          </p:cNvPr>
          <p:cNvSpPr>
            <a:spLocks noGrp="1"/>
          </p:cNvSpPr>
          <p:nvPr>
            <p:ph type="ftr" sz="quarter" idx="11"/>
          </p:nvPr>
        </p:nvSpPr>
        <p:spPr/>
        <p:txBody>
          <a:bodyPr/>
          <a:lstStyle/>
          <a:p>
            <a:r>
              <a:rPr lang="en-US" dirty="0"/>
              <a:t>Smart contract audit</a:t>
            </a:r>
          </a:p>
        </p:txBody>
      </p:sp>
      <p:sp>
        <p:nvSpPr>
          <p:cNvPr id="5" name="Slide Number Placeholder 4">
            <a:extLst>
              <a:ext uri="{FF2B5EF4-FFF2-40B4-BE49-F238E27FC236}">
                <a16:creationId xmlns:a16="http://schemas.microsoft.com/office/drawing/2014/main" id="{FD973F42-485F-E0E5-57DC-8F0C0900CE3F}"/>
              </a:ext>
            </a:extLst>
          </p:cNvPr>
          <p:cNvSpPr>
            <a:spLocks noGrp="1"/>
          </p:cNvSpPr>
          <p:nvPr>
            <p:ph type="sldNum" sz="quarter" idx="12"/>
          </p:nvPr>
        </p:nvSpPr>
        <p:spPr/>
        <p:txBody>
          <a:bodyPr/>
          <a:lstStyle/>
          <a:p>
            <a:fld id="{FE024F78-56A6-7740-B68D-8D4D026EDF3F}" type="slidenum">
              <a:rPr lang="en-US" smtClean="0"/>
              <a:pPr/>
              <a:t>3</a:t>
            </a:fld>
            <a:endParaRPr lang="en-US" dirty="0"/>
          </a:p>
        </p:txBody>
      </p:sp>
    </p:spTree>
    <p:extLst>
      <p:ext uri="{BB962C8B-B14F-4D97-AF65-F5344CB8AC3E}">
        <p14:creationId xmlns:p14="http://schemas.microsoft.com/office/powerpoint/2010/main" val="2656523396"/>
      </p:ext>
    </p:extLst>
  </p:cSld>
  <p:clrMapOvr>
    <a:masterClrMapping/>
  </p:clrMapOvr>
</p:sld>
</file>

<file path=ppt/slides/slide4.xml><?xml version="1.0" encoding="utf-8"?>
<p:sld xmlns:a="http://purl.oclc.org/ooxml/drawingml/main" xmlns:r="http://purl.oclc.org/ooxml/officeDocument/relationships" xmlns:p="http://purl.oclc.org/ooxml/presentationml/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3C0979B-EB4A-AFEC-5D47-BF648B93228B}"/>
              </a:ext>
            </a:extLst>
          </p:cNvPr>
          <p:cNvSpPr>
            <a:spLocks noGrp="1"/>
          </p:cNvSpPr>
          <p:nvPr>
            <p:ph sz="quarter" idx="25"/>
          </p:nvPr>
        </p:nvSpPr>
        <p:spPr/>
        <p:txBody>
          <a:bodyPr/>
          <a:lstStyle/>
          <a:p>
            <a:pPr marL="457200" indent="-457200">
              <a:buFont typeface="Arial" panose="020B0604020202020204" pitchFamily="34" charset="0"/>
              <a:buChar char="•"/>
            </a:pPr>
            <a:r>
              <a:rPr lang="en-GB" dirty="0"/>
              <a:t>Smart contracts are developed to execute critical functions of a complex system with real-life applications.</a:t>
            </a:r>
          </a:p>
          <a:p>
            <a:pPr marL="457200" indent="-457200">
              <a:buFont typeface="Arial" panose="020B0604020202020204" pitchFamily="34" charset="0"/>
              <a:buChar char="•"/>
            </a:pPr>
            <a:r>
              <a:rPr lang="en-GB" dirty="0"/>
              <a:t>Any error found in a smart contract can represent damage for the user experience and the entire world economy.</a:t>
            </a:r>
          </a:p>
          <a:p>
            <a:pPr marL="457200" indent="-457200">
              <a:buFont typeface="Arial" panose="020B0604020202020204" pitchFamily="34" charset="0"/>
              <a:buChar char="•"/>
            </a:pPr>
            <a:r>
              <a:rPr lang="en-GB" dirty="0"/>
              <a:t>Tactics have been developed to assure the safety of smart contracts after their development on blockchain.</a:t>
            </a:r>
          </a:p>
        </p:txBody>
      </p:sp>
      <p:sp>
        <p:nvSpPr>
          <p:cNvPr id="3" name="Title 2">
            <a:extLst>
              <a:ext uri="{FF2B5EF4-FFF2-40B4-BE49-F238E27FC236}">
                <a16:creationId xmlns:a16="http://schemas.microsoft.com/office/drawing/2014/main" id="{69C3151F-A4F8-0AFE-C337-D02B17F66919}"/>
              </a:ext>
            </a:extLst>
          </p:cNvPr>
          <p:cNvSpPr>
            <a:spLocks noGrp="1"/>
          </p:cNvSpPr>
          <p:nvPr>
            <p:ph type="title"/>
          </p:nvPr>
        </p:nvSpPr>
        <p:spPr/>
        <p:txBody>
          <a:bodyPr/>
          <a:lstStyle/>
          <a:p>
            <a:r>
              <a:rPr lang="en-GB" dirty="0"/>
              <a:t>Smart contracts (2/2)</a:t>
            </a:r>
          </a:p>
        </p:txBody>
      </p:sp>
      <p:sp>
        <p:nvSpPr>
          <p:cNvPr id="4" name="Footer Placeholder 3">
            <a:extLst>
              <a:ext uri="{FF2B5EF4-FFF2-40B4-BE49-F238E27FC236}">
                <a16:creationId xmlns:a16="http://schemas.microsoft.com/office/drawing/2014/main" id="{8A0F90CC-F478-FE16-3166-70AA18C8458E}"/>
              </a:ext>
            </a:extLst>
          </p:cNvPr>
          <p:cNvSpPr>
            <a:spLocks noGrp="1"/>
          </p:cNvSpPr>
          <p:nvPr>
            <p:ph type="ftr" sz="quarter" idx="11"/>
          </p:nvPr>
        </p:nvSpPr>
        <p:spPr/>
        <p:txBody>
          <a:bodyPr/>
          <a:lstStyle/>
          <a:p>
            <a:r>
              <a:rPr lang="en-US" dirty="0"/>
              <a:t>Smart contract audit</a:t>
            </a:r>
          </a:p>
        </p:txBody>
      </p:sp>
      <p:sp>
        <p:nvSpPr>
          <p:cNvPr id="5" name="Slide Number Placeholder 4">
            <a:extLst>
              <a:ext uri="{FF2B5EF4-FFF2-40B4-BE49-F238E27FC236}">
                <a16:creationId xmlns:a16="http://schemas.microsoft.com/office/drawing/2014/main" id="{9C683C04-8FDC-C89B-6E4F-66F4DB918709}"/>
              </a:ext>
            </a:extLst>
          </p:cNvPr>
          <p:cNvSpPr>
            <a:spLocks noGrp="1"/>
          </p:cNvSpPr>
          <p:nvPr>
            <p:ph type="sldNum" sz="quarter" idx="12"/>
          </p:nvPr>
        </p:nvSpPr>
        <p:spPr/>
        <p:txBody>
          <a:bodyPr/>
          <a:lstStyle/>
          <a:p>
            <a:fld id="{FE024F78-56A6-7740-B68D-8D4D026EDF3F}" type="slidenum">
              <a:rPr lang="en-US" smtClean="0"/>
              <a:pPr/>
              <a:t>4</a:t>
            </a:fld>
            <a:endParaRPr lang="en-US" dirty="0"/>
          </a:p>
        </p:txBody>
      </p:sp>
    </p:spTree>
    <p:extLst>
      <p:ext uri="{BB962C8B-B14F-4D97-AF65-F5344CB8AC3E}">
        <p14:creationId xmlns:p14="http://schemas.microsoft.com/office/powerpoint/2010/main" val="3942400945"/>
      </p:ext>
    </p:extLst>
  </p:cSld>
  <p:clrMapOvr>
    <a:masterClrMapping/>
  </p:clrMapOvr>
</p:sld>
</file>

<file path=ppt/slides/slide5.xml><?xml version="1.0" encoding="utf-8"?>
<p:sld xmlns:a="http://purl.oclc.org/ooxml/drawingml/main" xmlns:r="http://purl.oclc.org/ooxml/officeDocument/relationships" xmlns:p="http://purl.oclc.org/ooxml/presentationml/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E18F4BA9-C7CE-161C-8CEC-963B6FD0B1D8}"/>
              </a:ext>
            </a:extLst>
          </p:cNvPr>
          <p:cNvSpPr>
            <a:spLocks noGrp="1"/>
          </p:cNvSpPr>
          <p:nvPr>
            <p:ph type="title"/>
          </p:nvPr>
        </p:nvSpPr>
        <p:spPr/>
        <p:txBody>
          <a:bodyPr/>
          <a:lstStyle/>
          <a:p>
            <a:r>
              <a:rPr lang="en-GB" sz="4000" dirty="0" err="1"/>
              <a:t>TheDAO</a:t>
            </a:r>
            <a:r>
              <a:rPr lang="en-GB" sz="4000" dirty="0"/>
              <a:t> Hack</a:t>
            </a:r>
          </a:p>
        </p:txBody>
      </p:sp>
      <p:sp>
        <p:nvSpPr>
          <p:cNvPr id="6" name="Text Placeholder 5">
            <a:extLst>
              <a:ext uri="{FF2B5EF4-FFF2-40B4-BE49-F238E27FC236}">
                <a16:creationId xmlns:a16="http://schemas.microsoft.com/office/drawing/2014/main" id="{600E497E-0466-EBE5-C40F-7EF75AD3177F}"/>
              </a:ext>
            </a:extLst>
          </p:cNvPr>
          <p:cNvSpPr>
            <a:spLocks noGrp="1"/>
          </p:cNvSpPr>
          <p:nvPr>
            <p:ph type="body" sz="quarter" idx="13"/>
          </p:nvPr>
        </p:nvSpPr>
        <p:spPr/>
        <p:txBody>
          <a:bodyPr/>
          <a:lstStyle/>
          <a:p>
            <a:r>
              <a:rPr lang="en-GB" dirty="0"/>
              <a:t>Popper, Nathaniel (17 June 2016). "Hacker May Have Taken $50 Million From Cybercurrency Project". The New York Times. Archived from the original on 20 June 2017. Retrieved 3 March 2017.</a:t>
            </a:r>
          </a:p>
        </p:txBody>
      </p:sp>
      <p:sp>
        <p:nvSpPr>
          <p:cNvPr id="4" name="Footer Placeholder 3">
            <a:extLst>
              <a:ext uri="{FF2B5EF4-FFF2-40B4-BE49-F238E27FC236}">
                <a16:creationId xmlns:a16="http://schemas.microsoft.com/office/drawing/2014/main" id="{1A572FD0-8770-8D76-2E89-5514938A02EF}"/>
              </a:ext>
            </a:extLst>
          </p:cNvPr>
          <p:cNvSpPr>
            <a:spLocks noGrp="1"/>
          </p:cNvSpPr>
          <p:nvPr>
            <p:ph type="ftr" sz="quarter" idx="11"/>
          </p:nvPr>
        </p:nvSpPr>
        <p:spPr/>
        <p:txBody>
          <a:bodyPr/>
          <a:lstStyle/>
          <a:p>
            <a:r>
              <a:rPr lang="en-US" dirty="0"/>
              <a:t>Smart contract audit</a:t>
            </a:r>
          </a:p>
        </p:txBody>
      </p:sp>
      <p:sp>
        <p:nvSpPr>
          <p:cNvPr id="5" name="Slide Number Placeholder 4">
            <a:extLst>
              <a:ext uri="{FF2B5EF4-FFF2-40B4-BE49-F238E27FC236}">
                <a16:creationId xmlns:a16="http://schemas.microsoft.com/office/drawing/2014/main" id="{6D81D303-8BB8-8608-9692-7617DFFD802D}"/>
              </a:ext>
            </a:extLst>
          </p:cNvPr>
          <p:cNvSpPr>
            <a:spLocks noGrp="1"/>
          </p:cNvSpPr>
          <p:nvPr>
            <p:ph type="sldNum" sz="quarter" idx="12"/>
          </p:nvPr>
        </p:nvSpPr>
        <p:spPr/>
        <p:txBody>
          <a:bodyPr/>
          <a:lstStyle/>
          <a:p>
            <a:fld id="{FE024F78-56A6-7740-B68D-8D4D026EDF3F}" type="slidenum">
              <a:rPr lang="en-US" smtClean="0"/>
              <a:pPr/>
              <a:t>5</a:t>
            </a:fld>
            <a:endParaRPr lang="en-US" dirty="0"/>
          </a:p>
        </p:txBody>
      </p:sp>
      <p:pic>
        <p:nvPicPr>
          <p:cNvPr id="8" name="Picture 7">
            <a:extLst>
              <a:ext uri="{FF2B5EF4-FFF2-40B4-BE49-F238E27FC236}">
                <a16:creationId xmlns:a16="http://schemas.microsoft.com/office/drawing/2014/main" id="{EEC15CCA-0470-A17E-817F-0EB6F1E493DE}"/>
              </a:ext>
            </a:extLst>
          </p:cNvPr>
          <p:cNvPicPr>
            <a:picLocks noChangeAspect="1"/>
          </p:cNvPicPr>
          <p:nvPr/>
        </p:nvPicPr>
        <p:blipFill>
          <a:blip r:embed="rId2"/>
          <a:stretch>
            <a:fillRect/>
          </a:stretch>
        </p:blipFill>
        <p:spPr>
          <a:xfrm>
            <a:off x="6322738" y="2242283"/>
            <a:ext cx="5628107" cy="3093463"/>
          </a:xfrm>
          <a:prstGeom prst="rect">
            <a:avLst/>
          </a:prstGeom>
        </p:spPr>
      </p:pic>
    </p:spTree>
    <p:extLst>
      <p:ext uri="{BB962C8B-B14F-4D97-AF65-F5344CB8AC3E}">
        <p14:creationId xmlns:p14="http://schemas.microsoft.com/office/powerpoint/2010/main" val="3697981934"/>
      </p:ext>
    </p:extLst>
  </p:cSld>
  <p:clrMapOvr>
    <a:masterClrMapping/>
  </p:clrMapOvr>
</p:sld>
</file>

<file path=ppt/slides/slide6.xml><?xml version="1.0" encoding="utf-8"?>
<p:sld xmlns:a="http://purl.oclc.org/ooxml/drawingml/main" xmlns:r="http://purl.oclc.org/ooxml/officeDocument/relationships" xmlns:p="http://purl.oclc.org/ooxml/presentationml/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E18F4BA9-C7CE-161C-8CEC-963B6FD0B1D8}"/>
              </a:ext>
            </a:extLst>
          </p:cNvPr>
          <p:cNvSpPr>
            <a:spLocks noGrp="1"/>
          </p:cNvSpPr>
          <p:nvPr>
            <p:ph type="title"/>
          </p:nvPr>
        </p:nvSpPr>
        <p:spPr/>
        <p:txBody>
          <a:bodyPr/>
          <a:lstStyle/>
          <a:p>
            <a:r>
              <a:rPr lang="en-GB" sz="2400" dirty="0"/>
              <a:t>Celsius Network Crash With Bankruptcy</a:t>
            </a:r>
          </a:p>
        </p:txBody>
      </p:sp>
      <p:sp>
        <p:nvSpPr>
          <p:cNvPr id="6" name="Text Placeholder 5">
            <a:extLst>
              <a:ext uri="{FF2B5EF4-FFF2-40B4-BE49-F238E27FC236}">
                <a16:creationId xmlns:a16="http://schemas.microsoft.com/office/drawing/2014/main" id="{600E497E-0466-EBE5-C40F-7EF75AD3177F}"/>
              </a:ext>
            </a:extLst>
          </p:cNvPr>
          <p:cNvSpPr>
            <a:spLocks noGrp="1"/>
          </p:cNvSpPr>
          <p:nvPr>
            <p:ph type="body" sz="quarter" idx="13"/>
          </p:nvPr>
        </p:nvSpPr>
        <p:spPr>
          <a:xfrm>
            <a:off x="1006371" y="3426703"/>
            <a:ext cx="4223140" cy="2616883"/>
          </a:xfrm>
        </p:spPr>
        <p:txBody>
          <a:bodyPr/>
          <a:lstStyle/>
          <a:p>
            <a:r>
              <a:rPr lang="en-GB" dirty="0" err="1"/>
              <a:t>Yaffe-Bellany</a:t>
            </a:r>
            <a:r>
              <a:rPr lang="en-GB" dirty="0"/>
              <a:t>, David (June 13, 2022). "Celsius Network Leads Crypto Markets into Another Free Fall". The New York Times. ISSN 0362-4331. Archived from the original on June 14, 2022. Retrieved June 14, 2022.</a:t>
            </a:r>
          </a:p>
          <a:p>
            <a:r>
              <a:rPr lang="en-GB" dirty="0"/>
              <a:t> Gladstone, Alexander; Ge Huang, Vicky; Biswas, Soma (July 14, 2022). "Crypto Crash Drags Lender Celsius Network Into Bankruptcy". Wall Street Journal. Retrieved July 14, 2022.</a:t>
            </a:r>
          </a:p>
        </p:txBody>
      </p:sp>
      <p:sp>
        <p:nvSpPr>
          <p:cNvPr id="4" name="Footer Placeholder 3">
            <a:extLst>
              <a:ext uri="{FF2B5EF4-FFF2-40B4-BE49-F238E27FC236}">
                <a16:creationId xmlns:a16="http://schemas.microsoft.com/office/drawing/2014/main" id="{1A572FD0-8770-8D76-2E89-5514938A02EF}"/>
              </a:ext>
            </a:extLst>
          </p:cNvPr>
          <p:cNvSpPr>
            <a:spLocks noGrp="1"/>
          </p:cNvSpPr>
          <p:nvPr>
            <p:ph type="ftr" sz="quarter" idx="11"/>
          </p:nvPr>
        </p:nvSpPr>
        <p:spPr/>
        <p:txBody>
          <a:bodyPr/>
          <a:lstStyle/>
          <a:p>
            <a:r>
              <a:rPr lang="en-US" dirty="0"/>
              <a:t>Smart contract audit</a:t>
            </a:r>
          </a:p>
        </p:txBody>
      </p:sp>
      <p:sp>
        <p:nvSpPr>
          <p:cNvPr id="5" name="Slide Number Placeholder 4">
            <a:extLst>
              <a:ext uri="{FF2B5EF4-FFF2-40B4-BE49-F238E27FC236}">
                <a16:creationId xmlns:a16="http://schemas.microsoft.com/office/drawing/2014/main" id="{6D81D303-8BB8-8608-9692-7617DFFD802D}"/>
              </a:ext>
            </a:extLst>
          </p:cNvPr>
          <p:cNvSpPr>
            <a:spLocks noGrp="1"/>
          </p:cNvSpPr>
          <p:nvPr>
            <p:ph type="sldNum" sz="quarter" idx="12"/>
          </p:nvPr>
        </p:nvSpPr>
        <p:spPr/>
        <p:txBody>
          <a:bodyPr/>
          <a:lstStyle/>
          <a:p>
            <a:fld id="{FE024F78-56A6-7740-B68D-8D4D026EDF3F}" type="slidenum">
              <a:rPr lang="en-US" smtClean="0"/>
              <a:pPr/>
              <a:t>6</a:t>
            </a:fld>
            <a:endParaRPr lang="en-US" dirty="0"/>
          </a:p>
        </p:txBody>
      </p:sp>
      <p:pic>
        <p:nvPicPr>
          <p:cNvPr id="7" name="Picture 6">
            <a:extLst>
              <a:ext uri="{FF2B5EF4-FFF2-40B4-BE49-F238E27FC236}">
                <a16:creationId xmlns:a16="http://schemas.microsoft.com/office/drawing/2014/main" id="{DAD9EE01-AB91-85DE-7639-F81689D3B1C1}"/>
              </a:ext>
            </a:extLst>
          </p:cNvPr>
          <p:cNvPicPr>
            <a:picLocks noChangeAspect="1"/>
          </p:cNvPicPr>
          <p:nvPr/>
        </p:nvPicPr>
        <p:blipFill>
          <a:blip r:embed="rId2"/>
          <a:stretch>
            <a:fillRect/>
          </a:stretch>
        </p:blipFill>
        <p:spPr>
          <a:xfrm>
            <a:off x="7029401" y="1562944"/>
            <a:ext cx="4223140" cy="4286250"/>
          </a:xfrm>
          <a:prstGeom prst="rect">
            <a:avLst/>
          </a:prstGeom>
        </p:spPr>
      </p:pic>
    </p:spTree>
    <p:extLst>
      <p:ext uri="{BB962C8B-B14F-4D97-AF65-F5344CB8AC3E}">
        <p14:creationId xmlns:p14="http://schemas.microsoft.com/office/powerpoint/2010/main" val="1257376116"/>
      </p:ext>
    </p:extLst>
  </p:cSld>
  <p:clrMapOvr>
    <a:masterClrMapping/>
  </p:clrMapOvr>
</p:sld>
</file>

<file path=ppt/slides/slide7.xml><?xml version="1.0" encoding="utf-8"?>
<p:sld xmlns:a="http://purl.oclc.org/ooxml/drawingml/main" xmlns:r="http://purl.oclc.org/ooxml/officeDocument/relationships" xmlns:p="http://purl.oclc.org/ooxml/presentationml/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272021-5E90-80DC-1363-57CE2C75C082}"/>
              </a:ext>
            </a:extLst>
          </p:cNvPr>
          <p:cNvSpPr>
            <a:spLocks noGrp="1"/>
          </p:cNvSpPr>
          <p:nvPr>
            <p:ph type="title"/>
          </p:nvPr>
        </p:nvSpPr>
        <p:spPr/>
        <p:txBody>
          <a:bodyPr/>
          <a:lstStyle/>
          <a:p>
            <a:r>
              <a:rPr lang="en-GB" dirty="0"/>
              <a:t>Ethereum</a:t>
            </a:r>
          </a:p>
        </p:txBody>
      </p:sp>
      <p:sp>
        <p:nvSpPr>
          <p:cNvPr id="3" name="Text Placeholder 2">
            <a:extLst>
              <a:ext uri="{FF2B5EF4-FFF2-40B4-BE49-F238E27FC236}">
                <a16:creationId xmlns:a16="http://schemas.microsoft.com/office/drawing/2014/main" id="{46C0584D-621B-9187-B84F-BD1FBDB0E374}"/>
              </a:ext>
            </a:extLst>
          </p:cNvPr>
          <p:cNvSpPr>
            <a:spLocks noGrp="1"/>
          </p:cNvSpPr>
          <p:nvPr>
            <p:ph type="body" sz="quarter" idx="13"/>
          </p:nvPr>
        </p:nvSpPr>
        <p:spPr/>
        <p:txBody>
          <a:bodyPr/>
          <a:lstStyle/>
          <a:p>
            <a:r>
              <a:rPr lang="en-GB" dirty="0"/>
              <a:t>Ethereum is a network of computers all over the world that follow a set of rules called the Ethereum protocol. The Ethereum network acts as the foundation for communities, applications, organizations and digital assets that anyone can build and use. […]</a:t>
            </a:r>
          </a:p>
          <a:p>
            <a:r>
              <a:rPr lang="en-GB" dirty="0">
                <a:hlinkClick r:id="rId2"/>
              </a:rPr>
              <a:t>https://ethereum.org/what-is-ethereum</a:t>
            </a:r>
            <a:r>
              <a:rPr lang="en-GB" dirty="0"/>
              <a:t> </a:t>
            </a:r>
          </a:p>
        </p:txBody>
      </p:sp>
      <p:sp>
        <p:nvSpPr>
          <p:cNvPr id="4" name="Footer Placeholder 3">
            <a:extLst>
              <a:ext uri="{FF2B5EF4-FFF2-40B4-BE49-F238E27FC236}">
                <a16:creationId xmlns:a16="http://schemas.microsoft.com/office/drawing/2014/main" id="{580405B3-14E4-DC7A-F48F-693DD8EDE6BE}"/>
              </a:ext>
            </a:extLst>
          </p:cNvPr>
          <p:cNvSpPr>
            <a:spLocks noGrp="1"/>
          </p:cNvSpPr>
          <p:nvPr>
            <p:ph type="ftr" sz="quarter" idx="11"/>
          </p:nvPr>
        </p:nvSpPr>
        <p:spPr/>
        <p:txBody>
          <a:bodyPr/>
          <a:lstStyle/>
          <a:p>
            <a:r>
              <a:rPr lang="en-US" dirty="0"/>
              <a:t>Smart contract audit</a:t>
            </a:r>
          </a:p>
        </p:txBody>
      </p:sp>
      <p:sp>
        <p:nvSpPr>
          <p:cNvPr id="5" name="Slide Number Placeholder 4">
            <a:extLst>
              <a:ext uri="{FF2B5EF4-FFF2-40B4-BE49-F238E27FC236}">
                <a16:creationId xmlns:a16="http://schemas.microsoft.com/office/drawing/2014/main" id="{6B34CDCE-C9E6-6F9A-154F-EBE8DD222A2A}"/>
              </a:ext>
            </a:extLst>
          </p:cNvPr>
          <p:cNvSpPr>
            <a:spLocks noGrp="1"/>
          </p:cNvSpPr>
          <p:nvPr>
            <p:ph type="sldNum" sz="quarter" idx="12"/>
          </p:nvPr>
        </p:nvSpPr>
        <p:spPr/>
        <p:txBody>
          <a:bodyPr/>
          <a:lstStyle/>
          <a:p>
            <a:fld id="{FE024F78-56A6-7740-B68D-8D4D026EDF3F}" type="slidenum">
              <a:rPr lang="en-US" smtClean="0"/>
              <a:pPr/>
              <a:t>7</a:t>
            </a:fld>
            <a:endParaRPr lang="en-US" dirty="0"/>
          </a:p>
        </p:txBody>
      </p:sp>
      <p:pic>
        <p:nvPicPr>
          <p:cNvPr id="7" name="Picture 6">
            <a:extLst>
              <a:ext uri="{FF2B5EF4-FFF2-40B4-BE49-F238E27FC236}">
                <a16:creationId xmlns:a16="http://schemas.microsoft.com/office/drawing/2014/main" id="{FCD8958A-DEFE-0B38-72C6-C0A3EB87B2FC}"/>
              </a:ext>
            </a:extLst>
          </p:cNvPr>
          <p:cNvPicPr>
            <a:picLocks noChangeAspect="1"/>
          </p:cNvPicPr>
          <p:nvPr/>
        </p:nvPicPr>
        <p:blipFill>
          <a:blip r:embed="rId3"/>
          <a:stretch>
            <a:fillRect/>
          </a:stretch>
        </p:blipFill>
        <p:spPr>
          <a:xfrm>
            <a:off x="6308922" y="2463282"/>
            <a:ext cx="5664097" cy="2997930"/>
          </a:xfrm>
          <a:prstGeom prst="rect">
            <a:avLst/>
          </a:prstGeom>
        </p:spPr>
      </p:pic>
    </p:spTree>
    <p:extLst>
      <p:ext uri="{BB962C8B-B14F-4D97-AF65-F5344CB8AC3E}">
        <p14:creationId xmlns:p14="http://schemas.microsoft.com/office/powerpoint/2010/main" val="775194647"/>
      </p:ext>
    </p:extLst>
  </p:cSld>
  <p:clrMapOvr>
    <a:masterClrMapping/>
  </p:clrMapOvr>
</p:sld>
</file>

<file path=ppt/slides/slide8.xml><?xml version="1.0" encoding="utf-8"?>
<p:sld xmlns:a="http://purl.oclc.org/ooxml/drawingml/main" xmlns:r="http://purl.oclc.org/ooxml/officeDocument/relationships" xmlns:p="http://purl.oclc.org/ooxml/presentationml/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C94295-33FF-4ACC-B3F1-25BAFD962AE0}"/>
              </a:ext>
            </a:extLst>
          </p:cNvPr>
          <p:cNvSpPr>
            <a:spLocks noGrp="1"/>
          </p:cNvSpPr>
          <p:nvPr>
            <p:ph type="title"/>
          </p:nvPr>
        </p:nvSpPr>
        <p:spPr/>
        <p:txBody>
          <a:bodyPr/>
          <a:lstStyle/>
          <a:p>
            <a:r>
              <a:rPr lang="en-GB" dirty="0"/>
              <a:t>Solidity</a:t>
            </a:r>
          </a:p>
        </p:txBody>
      </p:sp>
      <p:sp>
        <p:nvSpPr>
          <p:cNvPr id="3" name="Text Placeholder 2">
            <a:extLst>
              <a:ext uri="{FF2B5EF4-FFF2-40B4-BE49-F238E27FC236}">
                <a16:creationId xmlns:a16="http://schemas.microsoft.com/office/drawing/2014/main" id="{068FD854-CD11-03D4-40CB-316FC9793D42}"/>
              </a:ext>
            </a:extLst>
          </p:cNvPr>
          <p:cNvSpPr>
            <a:spLocks noGrp="1"/>
          </p:cNvSpPr>
          <p:nvPr>
            <p:ph type="body" sz="quarter" idx="13"/>
          </p:nvPr>
        </p:nvSpPr>
        <p:spPr/>
        <p:txBody>
          <a:bodyPr/>
          <a:lstStyle/>
          <a:p>
            <a:r>
              <a:rPr lang="en-GB" dirty="0"/>
              <a:t>A statically-typed curly-braces programming language designed for developing smart contracts that run on Ethereum.</a:t>
            </a:r>
          </a:p>
        </p:txBody>
      </p:sp>
      <p:sp>
        <p:nvSpPr>
          <p:cNvPr id="4" name="Footer Placeholder 3">
            <a:extLst>
              <a:ext uri="{FF2B5EF4-FFF2-40B4-BE49-F238E27FC236}">
                <a16:creationId xmlns:a16="http://schemas.microsoft.com/office/drawing/2014/main" id="{D287EF49-A4F2-8B3F-77C9-521955BA24F3}"/>
              </a:ext>
            </a:extLst>
          </p:cNvPr>
          <p:cNvSpPr>
            <a:spLocks noGrp="1"/>
          </p:cNvSpPr>
          <p:nvPr>
            <p:ph type="ftr" sz="quarter" idx="11"/>
          </p:nvPr>
        </p:nvSpPr>
        <p:spPr/>
        <p:txBody>
          <a:bodyPr/>
          <a:lstStyle/>
          <a:p>
            <a:r>
              <a:rPr lang="en-US" dirty="0"/>
              <a:t>Smart contract audit</a:t>
            </a:r>
          </a:p>
        </p:txBody>
      </p:sp>
      <p:sp>
        <p:nvSpPr>
          <p:cNvPr id="5" name="Slide Number Placeholder 4">
            <a:extLst>
              <a:ext uri="{FF2B5EF4-FFF2-40B4-BE49-F238E27FC236}">
                <a16:creationId xmlns:a16="http://schemas.microsoft.com/office/drawing/2014/main" id="{AA6544E5-667A-D4D6-8EDC-C3062C1F2F9E}"/>
              </a:ext>
            </a:extLst>
          </p:cNvPr>
          <p:cNvSpPr>
            <a:spLocks noGrp="1"/>
          </p:cNvSpPr>
          <p:nvPr>
            <p:ph type="sldNum" sz="quarter" idx="12"/>
          </p:nvPr>
        </p:nvSpPr>
        <p:spPr/>
        <p:txBody>
          <a:bodyPr/>
          <a:lstStyle/>
          <a:p>
            <a:fld id="{FE024F78-56A6-7740-B68D-8D4D026EDF3F}" type="slidenum">
              <a:rPr lang="en-US" smtClean="0"/>
              <a:pPr/>
              <a:t>8</a:t>
            </a:fld>
            <a:endParaRPr lang="en-US" dirty="0"/>
          </a:p>
        </p:txBody>
      </p:sp>
      <p:pic>
        <p:nvPicPr>
          <p:cNvPr id="9" name="Picture 8">
            <a:extLst>
              <a:ext uri="{FF2B5EF4-FFF2-40B4-BE49-F238E27FC236}">
                <a16:creationId xmlns:a16="http://schemas.microsoft.com/office/drawing/2014/main" id="{54F6C5EA-0F03-AC3A-B2D1-4C326F020C6E}"/>
              </a:ext>
            </a:extLst>
          </p:cNvPr>
          <p:cNvPicPr>
            <a:picLocks noChangeAspect="1"/>
          </p:cNvPicPr>
          <p:nvPr/>
        </p:nvPicPr>
        <p:blipFill>
          <a:blip r:embed="rId2"/>
          <a:stretch>
            <a:fillRect/>
          </a:stretch>
        </p:blipFill>
        <p:spPr>
          <a:xfrm>
            <a:off x="6545863" y="1972154"/>
            <a:ext cx="5025921" cy="2913692"/>
          </a:xfrm>
          <a:prstGeom prst="rect">
            <a:avLst/>
          </a:prstGeom>
        </p:spPr>
      </p:pic>
    </p:spTree>
    <p:extLst>
      <p:ext uri="{BB962C8B-B14F-4D97-AF65-F5344CB8AC3E}">
        <p14:creationId xmlns:p14="http://schemas.microsoft.com/office/powerpoint/2010/main" val="410902060"/>
      </p:ext>
    </p:extLst>
  </p:cSld>
  <p:clrMapOvr>
    <a:masterClrMapping/>
  </p:clrMapOvr>
</p:sld>
</file>

<file path=ppt/slides/slide9.xml><?xml version="1.0" encoding="utf-8"?>
<p:sld xmlns:a="http://purl.oclc.org/ooxml/drawingml/main" xmlns:r="http://purl.oclc.org/ooxml/officeDocument/relationships" xmlns:p="http://purl.oclc.org/ooxml/presentationml/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533355-49FF-F1B1-4A38-0CBE5FD29468}"/>
              </a:ext>
            </a:extLst>
          </p:cNvPr>
          <p:cNvSpPr>
            <a:spLocks noGrp="1"/>
          </p:cNvSpPr>
          <p:nvPr>
            <p:ph type="title"/>
          </p:nvPr>
        </p:nvSpPr>
        <p:spPr/>
        <p:txBody>
          <a:bodyPr/>
          <a:lstStyle/>
          <a:p>
            <a:r>
              <a:rPr lang="en-GB" dirty="0"/>
              <a:t>Tooling</a:t>
            </a:r>
          </a:p>
        </p:txBody>
      </p:sp>
      <p:sp>
        <p:nvSpPr>
          <p:cNvPr id="3" name="Text Placeholder 2">
            <a:extLst>
              <a:ext uri="{FF2B5EF4-FFF2-40B4-BE49-F238E27FC236}">
                <a16:creationId xmlns:a16="http://schemas.microsoft.com/office/drawing/2014/main" id="{8F42AEA6-1871-C7C8-E501-B6CDE28EA663}"/>
              </a:ext>
            </a:extLst>
          </p:cNvPr>
          <p:cNvSpPr>
            <a:spLocks noGrp="1"/>
          </p:cNvSpPr>
          <p:nvPr>
            <p:ph type="body" sz="quarter" idx="13"/>
          </p:nvPr>
        </p:nvSpPr>
        <p:spPr/>
        <p:txBody>
          <a:bodyPr/>
          <a:lstStyle/>
          <a:p>
            <a:r>
              <a:rPr lang="en-GB" dirty="0" err="1"/>
              <a:t>Solc</a:t>
            </a:r>
            <a:r>
              <a:rPr lang="en-GB" dirty="0"/>
              <a:t>-verify is </a:t>
            </a:r>
            <a:r>
              <a:rPr lang="en-GB" dirty="0" err="1"/>
              <a:t>particulary</a:t>
            </a:r>
            <a:r>
              <a:rPr lang="en-GB" dirty="0"/>
              <a:t> handy</a:t>
            </a:r>
          </a:p>
          <a:p>
            <a:r>
              <a:rPr lang="en-GB" dirty="0"/>
              <a:t>Hajdu, Á., Jovanović, D. (2020). SOLC-VERIFY: A Modular Verifier for Solidity Smart Contracts. In: Chakraborty, S., </a:t>
            </a:r>
            <a:r>
              <a:rPr lang="en-GB" dirty="0" err="1"/>
              <a:t>Navas</a:t>
            </a:r>
            <a:r>
              <a:rPr lang="en-GB" dirty="0"/>
              <a:t>, J. (eds) Verified Software. Theories, Tools, and Experiments. VSTTE 2019. Lecture Notes in Computer Science(), vol 12031. Springer, Cham. </a:t>
            </a:r>
            <a:r>
              <a:rPr lang="en-GB" dirty="0">
                <a:hlinkClick r:id="rId2"/>
              </a:rPr>
              <a:t>https://doi.org/10.1007/978-3-030-41600-3_11</a:t>
            </a:r>
            <a:r>
              <a:rPr lang="en-GB" dirty="0"/>
              <a:t> </a:t>
            </a:r>
          </a:p>
        </p:txBody>
      </p:sp>
      <p:sp>
        <p:nvSpPr>
          <p:cNvPr id="4" name="Footer Placeholder 3">
            <a:extLst>
              <a:ext uri="{FF2B5EF4-FFF2-40B4-BE49-F238E27FC236}">
                <a16:creationId xmlns:a16="http://schemas.microsoft.com/office/drawing/2014/main" id="{11168827-6988-F56A-7E23-EACEF0376EBC}"/>
              </a:ext>
            </a:extLst>
          </p:cNvPr>
          <p:cNvSpPr>
            <a:spLocks noGrp="1"/>
          </p:cNvSpPr>
          <p:nvPr>
            <p:ph type="ftr" sz="quarter" idx="11"/>
          </p:nvPr>
        </p:nvSpPr>
        <p:spPr/>
        <p:txBody>
          <a:bodyPr/>
          <a:lstStyle/>
          <a:p>
            <a:r>
              <a:rPr lang="en-US" dirty="0"/>
              <a:t>Smart contract audit</a:t>
            </a:r>
          </a:p>
        </p:txBody>
      </p:sp>
      <p:sp>
        <p:nvSpPr>
          <p:cNvPr id="5" name="Slide Number Placeholder 4">
            <a:extLst>
              <a:ext uri="{FF2B5EF4-FFF2-40B4-BE49-F238E27FC236}">
                <a16:creationId xmlns:a16="http://schemas.microsoft.com/office/drawing/2014/main" id="{E8E07161-F218-645F-91EE-13A897BD3C5C}"/>
              </a:ext>
            </a:extLst>
          </p:cNvPr>
          <p:cNvSpPr>
            <a:spLocks noGrp="1"/>
          </p:cNvSpPr>
          <p:nvPr>
            <p:ph type="sldNum" sz="quarter" idx="12"/>
          </p:nvPr>
        </p:nvSpPr>
        <p:spPr/>
        <p:txBody>
          <a:bodyPr/>
          <a:lstStyle/>
          <a:p>
            <a:fld id="{FE024F78-56A6-7740-B68D-8D4D026EDF3F}" type="slidenum">
              <a:rPr lang="en-US" smtClean="0"/>
              <a:pPr/>
              <a:t>9</a:t>
            </a:fld>
            <a:endParaRPr lang="en-US" dirty="0"/>
          </a:p>
        </p:txBody>
      </p:sp>
      <p:pic>
        <p:nvPicPr>
          <p:cNvPr id="7" name="Picture 6">
            <a:extLst>
              <a:ext uri="{FF2B5EF4-FFF2-40B4-BE49-F238E27FC236}">
                <a16:creationId xmlns:a16="http://schemas.microsoft.com/office/drawing/2014/main" id="{5B088D28-9219-9AC4-83E8-D30B30FBD420}"/>
              </a:ext>
            </a:extLst>
          </p:cNvPr>
          <p:cNvPicPr>
            <a:picLocks noChangeAspect="1"/>
          </p:cNvPicPr>
          <p:nvPr/>
        </p:nvPicPr>
        <p:blipFill>
          <a:blip r:embed="rId3"/>
          <a:stretch>
            <a:fillRect/>
          </a:stretch>
        </p:blipFill>
        <p:spPr>
          <a:xfrm>
            <a:off x="5112211" y="470751"/>
            <a:ext cx="7079789" cy="2450871"/>
          </a:xfrm>
          <a:prstGeom prst="rect">
            <a:avLst/>
          </a:prstGeom>
        </p:spPr>
      </p:pic>
      <p:pic>
        <p:nvPicPr>
          <p:cNvPr id="9" name="Picture 8">
            <a:extLst>
              <a:ext uri="{FF2B5EF4-FFF2-40B4-BE49-F238E27FC236}">
                <a16:creationId xmlns:a16="http://schemas.microsoft.com/office/drawing/2014/main" id="{01625396-24F7-7C66-5A89-5BDF99917865}"/>
              </a:ext>
            </a:extLst>
          </p:cNvPr>
          <p:cNvPicPr>
            <a:picLocks noChangeAspect="1"/>
          </p:cNvPicPr>
          <p:nvPr/>
        </p:nvPicPr>
        <p:blipFill>
          <a:blip r:embed="rId4"/>
          <a:stretch>
            <a:fillRect/>
          </a:stretch>
        </p:blipFill>
        <p:spPr>
          <a:xfrm>
            <a:off x="4773628" y="2975214"/>
            <a:ext cx="3221045" cy="1922329"/>
          </a:xfrm>
          <a:prstGeom prst="rect">
            <a:avLst/>
          </a:prstGeom>
        </p:spPr>
      </p:pic>
      <p:pic>
        <p:nvPicPr>
          <p:cNvPr id="1026" name="Picture 2" descr="graph1">
            <a:extLst>
              <a:ext uri="{FF2B5EF4-FFF2-40B4-BE49-F238E27FC236}">
                <a16:creationId xmlns:a16="http://schemas.microsoft.com/office/drawing/2014/main" id="{61242C08-DCFA-60A7-652D-8FC246D9F332}"/>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174074" y="3659322"/>
            <a:ext cx="5017926" cy="319867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73595141"/>
      </p:ext>
    </p:extLst>
  </p:cSld>
  <p:clrMapOvr>
    <a:masterClrMapping/>
  </p:clrMapOvr>
</p:sld>
</file>

<file path=ppt/theme/theme1.xml><?xml version="1.0" encoding="utf-8"?>
<a:theme xmlns:a="http://purl.oclc.org/ooxml/drawingml/main" name="Office Theme">
  <a:themeElements>
    <a:clrScheme name="Custom 17">
      <a:dk1>
        <a:srgbClr val="000000"/>
      </a:dk1>
      <a:lt1>
        <a:srgbClr val="FFFFFF"/>
      </a:lt1>
      <a:dk2>
        <a:srgbClr val="FC4EFB"/>
      </a:dk2>
      <a:lt2>
        <a:srgbClr val="E7E6E6"/>
      </a:lt2>
      <a:accent1>
        <a:srgbClr val="FAF24C"/>
      </a:accent1>
      <a:accent2>
        <a:srgbClr val="5EFCAC"/>
      </a:accent2>
      <a:accent3>
        <a:srgbClr val="73EBF9"/>
      </a:accent3>
      <a:accent4>
        <a:srgbClr val="316CFC"/>
      </a:accent4>
      <a:accent5>
        <a:srgbClr val="B059FD"/>
      </a:accent5>
      <a:accent6>
        <a:srgbClr val="9405FC"/>
      </a:accent6>
      <a:hlink>
        <a:srgbClr val="FFFFFF"/>
      </a:hlink>
      <a:folHlink>
        <a:srgbClr val="FFFFFF"/>
      </a:folHlink>
    </a:clrScheme>
    <a:fontScheme name="Custom 15">
      <a:majorFont>
        <a:latin typeface="Biome"/>
        <a:ea typeface=""/>
        <a:cs typeface=""/>
      </a:majorFont>
      <a:minorFont>
        <a:latin typeface="Arial Nova"/>
        <a:ea typeface=""/>
        <a:cs typeface=""/>
      </a:minorFont>
    </a:fontScheme>
    <a:fmtScheme name="Office">
      <a:fillStyleLst>
        <a:solidFill>
          <a:schemeClr val="phClr"/>
        </a:solidFill>
        <a:gradFill rotWithShape="1">
          <a:gsLst>
            <a:gs pos="0%">
              <a:schemeClr val="phClr">
                <a:lumMod val="110%"/>
                <a:satMod val="105%"/>
                <a:tint val="67%"/>
              </a:schemeClr>
            </a:gs>
            <a:gs pos="50%">
              <a:schemeClr val="phClr">
                <a:lumMod val="105%"/>
                <a:satMod val="103%"/>
                <a:tint val="73%"/>
              </a:schemeClr>
            </a:gs>
            <a:gs pos="100%">
              <a:schemeClr val="phClr">
                <a:lumMod val="105%"/>
                <a:satMod val="109%"/>
                <a:tint val="81%"/>
              </a:schemeClr>
            </a:gs>
          </a:gsLst>
          <a:lin ang="5400000" scaled="0"/>
        </a:gradFill>
        <a:gradFill rotWithShape="1">
          <a:gsLst>
            <a:gs pos="0%">
              <a:schemeClr val="phClr">
                <a:satMod val="103%"/>
                <a:lumMod val="102%"/>
                <a:tint val="94%"/>
              </a:schemeClr>
            </a:gs>
            <a:gs pos="50%">
              <a:schemeClr val="phClr">
                <a:satMod val="110%"/>
                <a:lumMod val="100%"/>
                <a:shade val="100%"/>
              </a:schemeClr>
            </a:gs>
            <a:gs pos="100%">
              <a:schemeClr val="phClr">
                <a:lumMod val="99%"/>
                <a:satMod val="120%"/>
                <a:shade val="78%"/>
              </a:schemeClr>
            </a:gs>
          </a:gsLst>
          <a:lin ang="5400000" scaled="0"/>
        </a:gradFill>
      </a:fillStyleLst>
      <a:lnStyleLst>
        <a:ln w="6350" cap="flat" cmpd="sng" algn="ctr">
          <a:solidFill>
            <a:schemeClr val="phClr"/>
          </a:solidFill>
          <a:prstDash val="solid"/>
          <a:miter lim="800%"/>
        </a:ln>
        <a:ln w="12700" cap="flat" cmpd="sng" algn="ctr">
          <a:solidFill>
            <a:schemeClr val="phClr"/>
          </a:solidFill>
          <a:prstDash val="solid"/>
          <a:miter lim="800%"/>
        </a:ln>
        <a:ln w="19050" cap="flat" cmpd="sng" algn="ctr">
          <a:solidFill>
            <a:schemeClr val="phClr"/>
          </a:solidFill>
          <a:prstDash val="solid"/>
          <a:miter lim="800%"/>
        </a:ln>
      </a:lnStyleLst>
      <a:effectStyleLst>
        <a:effectStyle>
          <a:effectLst/>
        </a:effectStyle>
        <a:effectStyle>
          <a:effectLst/>
        </a:effectStyle>
        <a:effectStyle>
          <a:effectLst>
            <a:outerShdw blurRad="57150" dist="19050" dir="5400000" algn="ctr" rotWithShape="0">
              <a:srgbClr val="000000">
                <a:alpha val="63%"/>
              </a:srgbClr>
            </a:outerShdw>
          </a:effectLst>
        </a:effectStyle>
      </a:effectStyleLst>
      <a:bgFillStyleLst>
        <a:solidFill>
          <a:schemeClr val="phClr"/>
        </a:solidFill>
        <a:solidFill>
          <a:schemeClr val="phClr">
            <a:tint val="95%"/>
            <a:satMod val="170%"/>
          </a:schemeClr>
        </a:solidFill>
        <a:gradFill rotWithShape="1">
          <a:gsLst>
            <a:gs pos="0%">
              <a:schemeClr val="phClr">
                <a:tint val="93%"/>
                <a:satMod val="150%"/>
                <a:shade val="98%"/>
                <a:lumMod val="102%"/>
              </a:schemeClr>
            </a:gs>
            <a:gs pos="50%">
              <a:schemeClr val="phClr">
                <a:tint val="98%"/>
                <a:satMod val="130%"/>
                <a:shade val="90%"/>
                <a:lumMod val="103%"/>
              </a:schemeClr>
            </a:gs>
            <a:gs pos="100%">
              <a:schemeClr val="phClr">
                <a:shade val="63%"/>
                <a:satMod val="120%"/>
              </a:schemeClr>
            </a:gs>
          </a:gsLst>
          <a:lin ang="5400000" scaled="0"/>
        </a:gradFill>
      </a:bgFillStyleLst>
    </a:fmtScheme>
  </a:themeElements>
  <a:objectDefaults/>
  <a:extraClrSchemeLst/>
  <a:extLst>
    <a:ext uri="{05A4C25C-085E-4340-85A3-A5531E510DB2}">
      <thm15:themeFamily xmlns:thm15="http://schemas.microsoft.com/office/thememl/2012/main" name="Scientific-Findings_WAC_CP_v10" id="{DFB4E90D-091B-45B9-9CB3-B93AA2CDF265}" vid="{C9138B91-C486-4852-8AB0-95D8040FA95F}"/>
    </a:ext>
  </a:extLst>
</a:theme>
</file>

<file path=ppt/theme/theme2.xml><?xml version="1.0" encoding="utf-8"?>
<a:theme xmlns:a="http://purl.oclc.org/ooxml/drawingml/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
                <a:satMod val="105%"/>
                <a:tint val="67%"/>
              </a:schemeClr>
            </a:gs>
            <a:gs pos="50%">
              <a:schemeClr val="phClr">
                <a:lumMod val="105%"/>
                <a:satMod val="103%"/>
                <a:tint val="73%"/>
              </a:schemeClr>
            </a:gs>
            <a:gs pos="100%">
              <a:schemeClr val="phClr">
                <a:lumMod val="105%"/>
                <a:satMod val="109%"/>
                <a:tint val="81%"/>
              </a:schemeClr>
            </a:gs>
          </a:gsLst>
          <a:lin ang="5400000" scaled="0"/>
        </a:gradFill>
        <a:gradFill rotWithShape="1">
          <a:gsLst>
            <a:gs pos="0%">
              <a:schemeClr val="phClr">
                <a:satMod val="103%"/>
                <a:lumMod val="102%"/>
                <a:tint val="94%"/>
              </a:schemeClr>
            </a:gs>
            <a:gs pos="50%">
              <a:schemeClr val="phClr">
                <a:satMod val="110%"/>
                <a:lumMod val="100%"/>
                <a:shade val="100%"/>
              </a:schemeClr>
            </a:gs>
            <a:gs pos="100%">
              <a:schemeClr val="phClr">
                <a:lumMod val="99%"/>
                <a:satMod val="120%"/>
                <a:shade val="78%"/>
              </a:schemeClr>
            </a:gs>
          </a:gsLst>
          <a:lin ang="5400000" scaled="0"/>
        </a:gradFill>
      </a:fillStyleLst>
      <a:lnStyleLst>
        <a:ln w="6350" cap="flat" cmpd="sng" algn="ctr">
          <a:solidFill>
            <a:schemeClr val="phClr"/>
          </a:solidFill>
          <a:prstDash val="solid"/>
          <a:miter lim="800%"/>
        </a:ln>
        <a:ln w="12700" cap="flat" cmpd="sng" algn="ctr">
          <a:solidFill>
            <a:schemeClr val="phClr"/>
          </a:solidFill>
          <a:prstDash val="solid"/>
          <a:miter lim="800%"/>
        </a:ln>
        <a:ln w="19050" cap="flat" cmpd="sng" algn="ctr">
          <a:solidFill>
            <a:schemeClr val="phClr"/>
          </a:solidFill>
          <a:prstDash val="solid"/>
          <a:miter lim="800%"/>
        </a:ln>
      </a:lnStyleLst>
      <a:effectStyleLst>
        <a:effectStyle>
          <a:effectLst/>
        </a:effectStyle>
        <a:effectStyle>
          <a:effectLst/>
        </a:effectStyle>
        <a:effectStyle>
          <a:effectLst>
            <a:outerShdw blurRad="57150" dist="19050" dir="5400000" algn="ctr" rotWithShape="0">
              <a:srgbClr val="000000">
                <a:alpha val="63%"/>
              </a:srgbClr>
            </a:outerShdw>
          </a:effectLst>
        </a:effectStyle>
      </a:effectStyleLst>
      <a:bgFillStyleLst>
        <a:solidFill>
          <a:schemeClr val="phClr"/>
        </a:solidFill>
        <a:solidFill>
          <a:schemeClr val="phClr">
            <a:tint val="95%"/>
            <a:satMod val="170%"/>
          </a:schemeClr>
        </a:solidFill>
        <a:gradFill rotWithShape="1">
          <a:gsLst>
            <a:gs pos="0%">
              <a:schemeClr val="phClr">
                <a:tint val="93%"/>
                <a:satMod val="150%"/>
                <a:shade val="98%"/>
                <a:lumMod val="102%"/>
              </a:schemeClr>
            </a:gs>
            <a:gs pos="50%">
              <a:schemeClr val="phClr">
                <a:tint val="98%"/>
                <a:satMod val="130%"/>
                <a:shade val="90%"/>
                <a:lumMod val="103%"/>
              </a:schemeClr>
            </a:gs>
            <a:gs pos="100%">
              <a:schemeClr val="phClr">
                <a:shade val="63%"/>
                <a:satMod val="12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purl.oclc.org/ooxml/drawingml/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
                <a:satMod val="105%"/>
                <a:tint val="67%"/>
              </a:schemeClr>
            </a:gs>
            <a:gs pos="50%">
              <a:schemeClr val="phClr">
                <a:lumMod val="105%"/>
                <a:satMod val="103%"/>
                <a:tint val="73%"/>
              </a:schemeClr>
            </a:gs>
            <a:gs pos="100%">
              <a:schemeClr val="phClr">
                <a:lumMod val="105%"/>
                <a:satMod val="109%"/>
                <a:tint val="81%"/>
              </a:schemeClr>
            </a:gs>
          </a:gsLst>
          <a:lin ang="5400000" scaled="0"/>
        </a:gradFill>
        <a:gradFill rotWithShape="1">
          <a:gsLst>
            <a:gs pos="0%">
              <a:schemeClr val="phClr">
                <a:satMod val="103%"/>
                <a:lumMod val="102%"/>
                <a:tint val="94%"/>
              </a:schemeClr>
            </a:gs>
            <a:gs pos="50%">
              <a:schemeClr val="phClr">
                <a:satMod val="110%"/>
                <a:lumMod val="100%"/>
                <a:shade val="100%"/>
              </a:schemeClr>
            </a:gs>
            <a:gs pos="100%">
              <a:schemeClr val="phClr">
                <a:lumMod val="99%"/>
                <a:satMod val="120%"/>
                <a:shade val="78%"/>
              </a:schemeClr>
            </a:gs>
          </a:gsLst>
          <a:lin ang="5400000" scaled="0"/>
        </a:gradFill>
      </a:fillStyleLst>
      <a:lnStyleLst>
        <a:ln w="6350" cap="flat" cmpd="sng" algn="ctr">
          <a:solidFill>
            <a:schemeClr val="phClr"/>
          </a:solidFill>
          <a:prstDash val="solid"/>
          <a:miter lim="800%"/>
        </a:ln>
        <a:ln w="12700" cap="flat" cmpd="sng" algn="ctr">
          <a:solidFill>
            <a:schemeClr val="phClr"/>
          </a:solidFill>
          <a:prstDash val="solid"/>
          <a:miter lim="800%"/>
        </a:ln>
        <a:ln w="19050" cap="flat" cmpd="sng" algn="ctr">
          <a:solidFill>
            <a:schemeClr val="phClr"/>
          </a:solidFill>
          <a:prstDash val="solid"/>
          <a:miter lim="800%"/>
        </a:ln>
      </a:lnStyleLst>
      <a:effectStyleLst>
        <a:effectStyle>
          <a:effectLst/>
        </a:effectStyle>
        <a:effectStyle>
          <a:effectLst/>
        </a:effectStyle>
        <a:effectStyle>
          <a:effectLst>
            <a:outerShdw blurRad="57150" dist="19050" dir="5400000" algn="ctr" rotWithShape="0">
              <a:srgbClr val="000000">
                <a:alpha val="63%"/>
              </a:srgbClr>
            </a:outerShdw>
          </a:effectLst>
        </a:effectStyle>
      </a:effectStyleLst>
      <a:bgFillStyleLst>
        <a:solidFill>
          <a:schemeClr val="phClr"/>
        </a:solidFill>
        <a:solidFill>
          <a:schemeClr val="phClr">
            <a:tint val="95%"/>
            <a:satMod val="170%"/>
          </a:schemeClr>
        </a:solidFill>
        <a:gradFill rotWithShape="1">
          <a:gsLst>
            <a:gs pos="0%">
              <a:schemeClr val="phClr">
                <a:tint val="93%"/>
                <a:satMod val="150%"/>
                <a:shade val="98%"/>
                <a:lumMod val="102%"/>
              </a:schemeClr>
            </a:gs>
            <a:gs pos="50%">
              <a:schemeClr val="phClr">
                <a:tint val="98%"/>
                <a:satMod val="130%"/>
                <a:shade val="90%"/>
                <a:lumMod val="103%"/>
              </a:schemeClr>
            </a:gs>
            <a:gs pos="100%">
              <a:schemeClr val="phClr">
                <a:shade val="63%"/>
                <a:satMod val="12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purl.oclc.org/ooxml/officeDocument/relationships/customXmlProps" Target="itemProps1.xml"/></Relationships>
</file>

<file path=customXml/_rels/item2.xml.rels><?xml version="1.0" encoding="UTF-8" standalone="yes"?>
<Relationships xmlns="http://schemas.openxmlformats.org/package/2006/relationships"><Relationship Id="rId1" Type="http://purl.oclc.org/ooxml/officeDocument/relationships/customXmlProps" Target="itemProps2.xml"/></Relationships>
</file>

<file path=customXml/_rels/item3.xml.rels><?xml version="1.0" encoding="UTF-8" standalone="yes"?>
<Relationships xmlns="http://schemas.openxmlformats.org/package/2006/relationships"><Relationship Id="rId1" Type="http://purl.oclc.org/ooxml/officeDocument/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_ip_UnifiedCompliancePolicyUIAction xmlns="http://schemas.microsoft.com/sharepoint/v3" xsi:nil="true"/>
    <Image xmlns="71af3243-3dd4-4a8d-8c0d-dd76da1f02a5">
      <Url xsi:nil="true"/>
      <Description xsi:nil="true"/>
    </Image>
    <Status xmlns="71af3243-3dd4-4a8d-8c0d-dd76da1f02a5">Not started</Status>
    <Background xmlns="71af3243-3dd4-4a8d-8c0d-dd76da1f02a5">false</Background>
    <_ip_UnifiedCompliancePolicyProperties xmlns="http://schemas.microsoft.com/sharepoint/v3" xsi:nil="true"/>
    <ImageTagsTaxHTField xmlns="71af3243-3dd4-4a8d-8c0d-dd76da1f02a5">
      <Terms xmlns="http://schemas.microsoft.com/office/infopath/2007/PartnerControls"/>
    </ImageTagsTaxHTField>
    <TaxCatchAll xmlns="230e9df3-be65-4c73-a93b-d1236ebd677e" xsi:nil="true"/>
    <MediaServiceKeyPoints xmlns="71af3243-3dd4-4a8d-8c0d-dd76da1f02a5"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79F111ED35F8CC479449609E8A0923A6" ma:contentTypeVersion="24" ma:contentTypeDescription="Create a new document." ma:contentTypeScope="" ma:versionID="2d714a3296df14eba7a100bb665443ca">
  <xsd:schema xmlns:xsd="http://www.w3.org/2001/XMLSchema" xmlns:xs="http://www.w3.org/2001/XMLSchema" xmlns:p="http://schemas.microsoft.com/office/2006/metadata/properties" xmlns:ns1="http://schemas.microsoft.com/sharepoint/v3" xmlns:ns2="71af3243-3dd4-4a8d-8c0d-dd76da1f02a5" xmlns:ns3="16c05727-aa75-4e4a-9b5f-8a80a1165891" xmlns:ns4="230e9df3-be65-4c73-a93b-d1236ebd677e" targetNamespace="http://schemas.microsoft.com/office/2006/metadata/properties" ma:root="true" ma:fieldsID="49549bf45bfbbfb6cffed527380e77e1" ns1:_="" ns2:_="" ns3:_="" ns4:_="">
    <xsd:import namespace="http://schemas.microsoft.com/sharepoint/v3"/>
    <xsd:import namespace="71af3243-3dd4-4a8d-8c0d-dd76da1f02a5"/>
    <xsd:import namespace="16c05727-aa75-4e4a-9b5f-8a80a1165891"/>
    <xsd:import namespace="230e9df3-be65-4c73-a93b-d1236ebd677e"/>
    <xsd:element name="properties">
      <xsd:complexType>
        <xsd:sequence>
          <xsd:element name="documentManagement">
            <xsd:complexType>
              <xsd:all>
                <xsd:element ref="ns2:Status" minOccurs="0"/>
                <xsd:element ref="ns2:Image" minOccurs="0"/>
                <xsd:element ref="ns2:MediaServiceMetadata" minOccurs="0"/>
                <xsd:element ref="ns2:MediaServiceFastMetadata" minOccurs="0"/>
                <xsd:element ref="ns2:MediaServiceOCR" minOccurs="0"/>
                <xsd:element ref="ns2:MediaServiceAutoTags" minOccurs="0"/>
                <xsd:element ref="ns2:MediaServiceEventHashCode" minOccurs="0"/>
                <xsd:element ref="ns2:MediaServiceGenerationTime" minOccurs="0"/>
                <xsd:element ref="ns3:SharedWithUsers" minOccurs="0"/>
                <xsd:element ref="ns3:SharedWithDetails" minOccurs="0"/>
                <xsd:element ref="ns2:MediaServiceAutoKeyPoints" minOccurs="0"/>
                <xsd:element ref="ns2:MediaServiceKeyPoints" minOccurs="0"/>
                <xsd:element ref="ns2:MediaServiceDateTaken" minOccurs="0"/>
                <xsd:element ref="ns1:_ip_UnifiedCompliancePolicyProperties" minOccurs="0"/>
                <xsd:element ref="ns1:_ip_UnifiedCompliancePolicyUIAction" minOccurs="0"/>
                <xsd:element ref="ns4:TaxCatchAll" minOccurs="0"/>
                <xsd:element ref="ns2:ImageTagsTaxHTField" minOccurs="0"/>
                <xsd:element ref="ns2:MediaServiceLocation" minOccurs="0"/>
                <xsd:element ref="ns2:MediaLengthInSeconds" minOccurs="0"/>
                <xsd:element ref="ns2:Background"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20" nillable="true" ma:displayName="Unified Compliance Policy Properties" ma:hidden="true" ma:internalName="_ip_UnifiedCompliancePolicyProperties" ma:readOnly="false">
      <xsd:simpleType>
        <xsd:restriction base="dms:Note"/>
      </xsd:simpleType>
    </xsd:element>
    <xsd:element name="_ip_UnifiedCompliancePolicyUIAction" ma:index="21" nillable="true" ma:displayName="Unified Compliance Policy UI Action" ma:hidden="true" ma:internalName="_ip_UnifiedCompliancePolicyUIAction" ma:readOnly="fals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71af3243-3dd4-4a8d-8c0d-dd76da1f02a5" elementFormDefault="qualified">
    <xsd:import namespace="http://schemas.microsoft.com/office/2006/documentManagement/types"/>
    <xsd:import namespace="http://schemas.microsoft.com/office/infopath/2007/PartnerControls"/>
    <xsd:element name="Status" ma:index="2" nillable="true" ma:displayName="Status" ma:default="Not started" ma:format="Dropdown" ma:internalName="Status" ma:readOnly="false">
      <xsd:simpleType>
        <xsd:restriction base="dms:Choice">
          <xsd:enumeration value="Not started"/>
          <xsd:enumeration value="In Progress"/>
          <xsd:enumeration value="Completed"/>
        </xsd:restriction>
      </xsd:simpleType>
    </xsd:element>
    <xsd:element name="Image" ma:index="3" nillable="true" ma:displayName="Image" ma:format="Image" ma:internalName="Image" ma:readOnly="false">
      <xsd:complexType>
        <xsd:complexContent>
          <xsd:extension base="dms:URL">
            <xsd:sequence>
              <xsd:element name="Url" type="dms:ValidUrl" minOccurs="0" nillable="true"/>
              <xsd:element name="Description" type="xsd:string" nillable="true"/>
            </xsd:sequence>
          </xsd:extension>
        </xsd:complexContent>
      </xsd:complexType>
    </xsd:element>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CR" ma:index="10" nillable="true" ma:displayName="MediaServiceOCR" ma:hidden="true" ma:internalName="MediaServiceOCR" ma:readOnly="true">
      <xsd:simpleType>
        <xsd:restriction base="dms:Note"/>
      </xsd:simpleType>
    </xsd:element>
    <xsd:element name="MediaServiceAutoTags" ma:index="11" nillable="true" ma:displayName="MediaServiceAutoTags" ma:hidden="true" ma:internalName="MediaServiceAutoTags"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hidden="true" ma:internalName="MediaServiceKeyPoints" ma:readOnly="false">
      <xsd:simpleType>
        <xsd:restriction base="dms:Note"/>
      </xsd:simpleType>
    </xsd:element>
    <xsd:element name="MediaServiceDateTaken" ma:index="18" nillable="true" ma:displayName="MediaServiceDateTaken" ma:hidden="true" ma:internalName="MediaServiceDateTaken" ma:readOnly="true">
      <xsd:simpleType>
        <xsd:restriction base="dms:Text"/>
      </xsd:simpleType>
    </xsd:element>
    <xsd:element name="ImageTagsTaxHTField" ma:index="25" nillable="true" ma:taxonomy="true" ma:internalName="ImageTagsTaxHTField" ma:taxonomyFieldName="MediaServiceImageTags" ma:displayName="Image Tags" ma:readOnly="false" ma:fieldId="{5cf76f15-5ced-4ddc-b409-7134ff3c332f}" ma:taxonomyMulti="true" ma:sspId="e385fb40-52d4-4fae-9c5b-3e8ff8a5878e" ma:termSetId="09814cd3-568e-fe90-9814-8d621ff8fb84" ma:anchorId="fba54fb3-c3e1-fe81-a776-ca4b69148c4d" ma:open="true" ma:isKeyword="false">
      <xsd:complexType>
        <xsd:sequence>
          <xsd:element ref="pc:Terms" minOccurs="0" maxOccurs="1"/>
        </xsd:sequence>
      </xsd:complexType>
    </xsd:element>
    <xsd:element name="MediaServiceLocation" ma:index="26" nillable="true" ma:displayName="Location" ma:hidden="true" ma:internalName="MediaServiceLocation" ma:readOnly="true">
      <xsd:simpleType>
        <xsd:restriction base="dms:Text"/>
      </xsd:simpleType>
    </xsd:element>
    <xsd:element name="MediaLengthInSeconds" ma:index="27" nillable="true" ma:displayName="MediaLengthInSeconds" ma:hidden="true" ma:internalName="MediaLengthInSeconds" ma:readOnly="true">
      <xsd:simpleType>
        <xsd:restriction base="dms:Unknown"/>
      </xsd:simpleType>
    </xsd:element>
    <xsd:element name="Background" ma:index="28" nillable="true" ma:displayName="Background" ma:default="0" ma:format="Dropdown" ma:internalName="Background">
      <xsd:simpleType>
        <xsd:restriction base="dms:Boolean"/>
      </xsd:simpleType>
    </xsd:element>
  </xsd:schema>
  <xsd:schema xmlns:xsd="http://www.w3.org/2001/XMLSchema" xmlns:xs="http://www.w3.org/2001/XMLSchema" xmlns:dms="http://schemas.microsoft.com/office/2006/documentManagement/types" xmlns:pc="http://schemas.microsoft.com/office/infopath/2007/PartnerControls" targetNamespace="16c05727-aa75-4e4a-9b5f-8a80a1165891" elementFormDefault="qualified">
    <xsd:import namespace="http://schemas.microsoft.com/office/2006/documentManagement/types"/>
    <xsd:import namespace="http://schemas.microsoft.com/office/infopath/2007/PartnerControls"/>
    <xsd:element name="SharedWithUsers" ma:index="14" nillable="true" ma:displayName="Shared With" ma:hidden="true"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hidden="true" ma:internalName="SharedWithDetail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230e9df3-be65-4c73-a93b-d1236ebd677e" elementFormDefault="qualified">
    <xsd:import namespace="http://schemas.microsoft.com/office/2006/documentManagement/types"/>
    <xsd:import namespace="http://schemas.microsoft.com/office/infopath/2007/PartnerControls"/>
    <xsd:element name="TaxCatchAll" ma:index="23" nillable="true" ma:displayName="Taxonomy Catch All Column" ma:hidden="true" ma:list="{3f6bfcbc-3db3-4ae6-bd76-326f0798ad28}" ma:internalName="TaxCatchAll" ma:readOnly="false" ma:showField="CatchAllData" ma:web="16c05727-aa75-4e4a-9b5f-8a80a1165891">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displayName="Content Typ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purl.oclc.org/ooxml/officeDocument/customXml" ds:itemID="{C86D7367-F508-4F80-B02C-79260B726607}">
  <ds:schemaRefs>
    <ds:schemaRef ds:uri="http://www.w3.org/XML/1998/namespace"/>
    <ds:schemaRef ds:uri="http://schemas.microsoft.com/office/2006/metadata/properties"/>
    <ds:schemaRef ds:uri="http://purl.org/dc/elements/1.1/"/>
    <ds:schemaRef ds:uri="http://schemas.microsoft.com/sharepoint/v3"/>
    <ds:schemaRef ds:uri="http://purl.org/dc/dcmitype/"/>
    <ds:schemaRef ds:uri="71af3243-3dd4-4a8d-8c0d-dd76da1f02a5"/>
    <ds:schemaRef ds:uri="http://schemas.microsoft.com/office/2006/documentManagement/types"/>
    <ds:schemaRef ds:uri="http://purl.org/dc/terms/"/>
    <ds:schemaRef ds:uri="http://schemas.openxmlformats.org/package/2006/metadata/core-properties"/>
    <ds:schemaRef ds:uri="http://schemas.microsoft.com/office/infopath/2007/PartnerControls"/>
    <ds:schemaRef ds:uri="230e9df3-be65-4c73-a93b-d1236ebd677e"/>
    <ds:schemaRef ds:uri="16c05727-aa75-4e4a-9b5f-8a80a1165891"/>
  </ds:schemaRefs>
</ds:datastoreItem>
</file>

<file path=customXml/itemProps2.xml><?xml version="1.0" encoding="utf-8"?>
<ds:datastoreItem xmlns:ds="http://purl.oclc.org/ooxml/officeDocument/customXml" ds:itemID="{4C44BFB8-0B48-48D5-A0BA-9317960E8F6C}">
  <ds:schemaRefs>
    <ds:schemaRef ds:uri="http://schemas.microsoft.com/sharepoint/v3/contenttype/forms"/>
  </ds:schemaRefs>
</ds:datastoreItem>
</file>

<file path=customXml/itemProps3.xml><?xml version="1.0" encoding="utf-8"?>
<ds:datastoreItem xmlns:ds="http://purl.oclc.org/ooxml/officeDocument/customXml" ds:itemID="{D9DD645B-D823-4D85-A8AC-AFAC8212B2F5}">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71af3243-3dd4-4a8d-8c0d-dd76da1f02a5"/>
    <ds:schemaRef ds:uri="16c05727-aa75-4e4a-9b5f-8a80a1165891"/>
    <ds:schemaRef ds:uri="230e9df3-be65-4c73-a93b-d1236ebd677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Metadata/LabelInfo.xml><?xml version="1.0" encoding="utf-8"?>
<clbl:labelList xmlns:clbl="http://schemas.microsoft.com/office/2020/mipLabelMetadata"/>
</file>

<file path=docProps/app.xml><?xml version="1.0" encoding="utf-8"?>
<Properties xmlns="http://purl.oclc.org/ooxml/officeDocument/extendedProperties" xmlns:vt="http://purl.oclc.org/ooxml/officeDocument/docPropsVTypes">
  <Template>{3544666C-366B-43A0-B2F9-18CEC4ECA4E2}tf11936837_win32</Template>
  <TotalTime>0</TotalTime>
  <Words>668</Words>
  <Application>Microsoft Office PowerPoint</Application>
  <PresentationFormat>Widescreen</PresentationFormat>
  <Paragraphs>71</Paragraphs>
  <Slides>11</Slides>
  <Notes>0</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11</vt:i4>
      </vt:variant>
    </vt:vector>
  </HeadingPairs>
  <TitlesOfParts>
    <vt:vector size="19" baseType="lpstr">
      <vt:lpstr>Arial</vt:lpstr>
      <vt:lpstr>Arial Nova</vt:lpstr>
      <vt:lpstr>Biome</vt:lpstr>
      <vt:lpstr>Biome Light</vt:lpstr>
      <vt:lpstr>Calibri</vt:lpstr>
      <vt:lpstr>Segoe UI</vt:lpstr>
      <vt:lpstr>Times New Roman</vt:lpstr>
      <vt:lpstr>Office Theme</vt:lpstr>
      <vt:lpstr>Smart contract audit</vt:lpstr>
      <vt:lpstr>What is blockchain?</vt:lpstr>
      <vt:lpstr>Smart contracts (1/2)</vt:lpstr>
      <vt:lpstr>Smart contracts (2/2)</vt:lpstr>
      <vt:lpstr>TheDAO Hack</vt:lpstr>
      <vt:lpstr>Celsius Network Crash With Bankruptcy</vt:lpstr>
      <vt:lpstr>Ethereum</vt:lpstr>
      <vt:lpstr>Solidity</vt:lpstr>
      <vt:lpstr>Tooling</vt:lpstr>
      <vt:lpstr>Business cases</vt:lpstr>
      <vt:lpstr>Thank you</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Smart contract audit</dc:title>
  <dc:creator>Steve Huguenin-Elie</dc:creator>
  <cp:lastModifiedBy>Steve Huguenin-Elie</cp:lastModifiedBy>
  <cp:revision>1</cp:revision>
  <dcterms:created xsi:type="dcterms:W3CDTF">2024-01-29T15:03:55Z</dcterms:created>
  <dcterms:modified xsi:type="dcterms:W3CDTF">2024-09-02T09:16:16Z</dcterms:modified>
</cp:coreProperties>
</file>

<file path=docProps/custom.xml><?xml version="1.0" encoding="utf-8"?>
<Properties xmlns="http://purl.oclc.org/ooxml/officeDocument/customProperties" xmlns:vt="http://purl.oclc.org/ooxml/officeDocument/docPropsVTypes">
  <property fmtid="{D5CDD505-2E9C-101B-9397-08002B2CF9AE}" pid="2" name="ContentTypeId">
    <vt:lpwstr>0x01010079F111ED35F8CC479449609E8A0923A6</vt:lpwstr>
  </property>
</Properties>
</file>